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5"/>
  </p:notesMasterIdLst>
  <p:sldIdLst>
    <p:sldId id="256" r:id="rId5"/>
    <p:sldId id="260" r:id="rId6"/>
    <p:sldId id="315" r:id="rId7"/>
    <p:sldId id="316" r:id="rId8"/>
    <p:sldId id="317" r:id="rId9"/>
    <p:sldId id="318" r:id="rId10"/>
    <p:sldId id="319" r:id="rId11"/>
    <p:sldId id="320" r:id="rId12"/>
    <p:sldId id="321" r:id="rId13"/>
    <p:sldId id="322" r:id="rId14"/>
    <p:sldId id="323" r:id="rId15"/>
    <p:sldId id="261" r:id="rId16"/>
    <p:sldId id="269" r:id="rId17"/>
    <p:sldId id="268" r:id="rId18"/>
    <p:sldId id="279" r:id="rId19"/>
    <p:sldId id="280" r:id="rId20"/>
    <p:sldId id="298" r:id="rId21"/>
    <p:sldId id="300" r:id="rId22"/>
    <p:sldId id="301" r:id="rId23"/>
    <p:sldId id="304" r:id="rId24"/>
    <p:sldId id="302" r:id="rId25"/>
    <p:sldId id="303" r:id="rId26"/>
    <p:sldId id="257" r:id="rId27"/>
    <p:sldId id="299" r:id="rId28"/>
    <p:sldId id="306" r:id="rId29"/>
    <p:sldId id="307" r:id="rId30"/>
    <p:sldId id="305" r:id="rId31"/>
    <p:sldId id="312" r:id="rId32"/>
    <p:sldId id="310" r:id="rId33"/>
    <p:sldId id="309" r:id="rId34"/>
    <p:sldId id="308" r:id="rId35"/>
    <p:sldId id="313" r:id="rId36"/>
    <p:sldId id="267" r:id="rId37"/>
    <p:sldId id="324" r:id="rId38"/>
    <p:sldId id="325" r:id="rId39"/>
    <p:sldId id="314" r:id="rId40"/>
    <p:sldId id="270" r:id="rId41"/>
    <p:sldId id="271" r:id="rId42"/>
    <p:sldId id="272" r:id="rId43"/>
    <p:sldId id="276" r:id="rId44"/>
    <p:sldId id="275" r:id="rId45"/>
    <p:sldId id="273" r:id="rId46"/>
    <p:sldId id="274" r:id="rId47"/>
    <p:sldId id="278" r:id="rId48"/>
    <p:sldId id="295" r:id="rId49"/>
    <p:sldId id="262" r:id="rId50"/>
    <p:sldId id="263" r:id="rId51"/>
    <p:sldId id="264" r:id="rId52"/>
    <p:sldId id="265" r:id="rId53"/>
    <p:sldId id="26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Sidhom, Ahmed" userId="S::bensid28@students.rowan.edu::216da3d4-98d5-44a0-8c67-1cf8ab17df57" providerId="AD" clId="Web-{2586FF46-012E-DB51-572E-2ACE277DFE10}"/>
    <pc:docChg chg="addSld modSld">
      <pc:chgData name="Ben Sidhom, Ahmed" userId="S::bensid28@students.rowan.edu::216da3d4-98d5-44a0-8c67-1cf8ab17df57" providerId="AD" clId="Web-{2586FF46-012E-DB51-572E-2ACE277DFE10}" dt="2024-03-28T18:02:06.178" v="175" actId="20577"/>
      <pc:docMkLst>
        <pc:docMk/>
      </pc:docMkLst>
      <pc:sldChg chg="addSp modSp">
        <pc:chgData name="Ben Sidhom, Ahmed" userId="S::bensid28@students.rowan.edu::216da3d4-98d5-44a0-8c67-1cf8ab17df57" providerId="AD" clId="Web-{2586FF46-012E-DB51-572E-2ACE277DFE10}" dt="2024-03-28T17:55:57.508" v="142" actId="20577"/>
        <pc:sldMkLst>
          <pc:docMk/>
          <pc:sldMk cId="1954387917" sldId="257"/>
        </pc:sldMkLst>
        <pc:spChg chg="mod">
          <ac:chgData name="Ben Sidhom, Ahmed" userId="S::bensid28@students.rowan.edu::216da3d4-98d5-44a0-8c67-1cf8ab17df57" providerId="AD" clId="Web-{2586FF46-012E-DB51-572E-2ACE277DFE10}" dt="2024-03-28T17:51:24.295" v="64" actId="20577"/>
          <ac:spMkLst>
            <pc:docMk/>
            <pc:sldMk cId="1954387917" sldId="257"/>
            <ac:spMk id="2" creationId="{7C045BAA-4EE8-DB05-B87A-6B7851D1C2A8}"/>
          </ac:spMkLst>
        </pc:spChg>
        <pc:spChg chg="add mod">
          <ac:chgData name="Ben Sidhom, Ahmed" userId="S::bensid28@students.rowan.edu::216da3d4-98d5-44a0-8c67-1cf8ab17df57" providerId="AD" clId="Web-{2586FF46-012E-DB51-572E-2ACE277DFE10}" dt="2024-03-28T17:52:50.548" v="74" actId="1076"/>
          <ac:spMkLst>
            <pc:docMk/>
            <pc:sldMk cId="1954387917" sldId="257"/>
            <ac:spMk id="4" creationId="{A17E1340-A63C-D5AE-9971-EDF843A862ED}"/>
          </ac:spMkLst>
        </pc:spChg>
        <pc:spChg chg="add mod">
          <ac:chgData name="Ben Sidhom, Ahmed" userId="S::bensid28@students.rowan.edu::216da3d4-98d5-44a0-8c67-1cf8ab17df57" providerId="AD" clId="Web-{2586FF46-012E-DB51-572E-2ACE277DFE10}" dt="2024-03-28T17:52:47.032" v="73" actId="1076"/>
          <ac:spMkLst>
            <pc:docMk/>
            <pc:sldMk cId="1954387917" sldId="257"/>
            <ac:spMk id="5" creationId="{9FE609BE-00B2-D0AC-6AFA-DF49CF24F897}"/>
          </ac:spMkLst>
        </pc:spChg>
        <pc:spChg chg="add mod">
          <ac:chgData name="Ben Sidhom, Ahmed" userId="S::bensid28@students.rowan.edu::216da3d4-98d5-44a0-8c67-1cf8ab17df57" providerId="AD" clId="Web-{2586FF46-012E-DB51-572E-2ACE277DFE10}" dt="2024-03-28T17:52:35.501" v="72" actId="1076"/>
          <ac:spMkLst>
            <pc:docMk/>
            <pc:sldMk cId="1954387917" sldId="257"/>
            <ac:spMk id="6" creationId="{44330819-BB91-10AF-A42E-129B8C12C0FF}"/>
          </ac:spMkLst>
        </pc:spChg>
        <pc:spChg chg="add mod">
          <ac:chgData name="Ben Sidhom, Ahmed" userId="S::bensid28@students.rowan.edu::216da3d4-98d5-44a0-8c67-1cf8ab17df57" providerId="AD" clId="Web-{2586FF46-012E-DB51-572E-2ACE277DFE10}" dt="2024-03-28T17:55:30.116" v="129" actId="20577"/>
          <ac:spMkLst>
            <pc:docMk/>
            <pc:sldMk cId="1954387917" sldId="257"/>
            <ac:spMk id="8" creationId="{9ADEBB34-B52F-06C8-C4C6-96BC315DE4B2}"/>
          </ac:spMkLst>
        </pc:spChg>
        <pc:spChg chg="add mod">
          <ac:chgData name="Ben Sidhom, Ahmed" userId="S::bensid28@students.rowan.edu::216da3d4-98d5-44a0-8c67-1cf8ab17df57" providerId="AD" clId="Web-{2586FF46-012E-DB51-572E-2ACE277DFE10}" dt="2024-03-28T17:55:39.882" v="131" actId="20577"/>
          <ac:spMkLst>
            <pc:docMk/>
            <pc:sldMk cId="1954387917" sldId="257"/>
            <ac:spMk id="10" creationId="{E68CB49D-3181-0AAE-F2AA-956B225F7EA1}"/>
          </ac:spMkLst>
        </pc:spChg>
        <pc:spChg chg="add mod">
          <ac:chgData name="Ben Sidhom, Ahmed" userId="S::bensid28@students.rowan.edu::216da3d4-98d5-44a0-8c67-1cf8ab17df57" providerId="AD" clId="Web-{2586FF46-012E-DB51-572E-2ACE277DFE10}" dt="2024-03-28T17:55:57.508" v="142" actId="20577"/>
          <ac:spMkLst>
            <pc:docMk/>
            <pc:sldMk cId="1954387917" sldId="257"/>
            <ac:spMk id="11" creationId="{81FBFC33-0749-C32A-7F1C-080A2CC0B034}"/>
          </ac:spMkLst>
        </pc:spChg>
      </pc:sldChg>
      <pc:sldChg chg="modSp">
        <pc:chgData name="Ben Sidhom, Ahmed" userId="S::bensid28@students.rowan.edu::216da3d4-98d5-44a0-8c67-1cf8ab17df57" providerId="AD" clId="Web-{2586FF46-012E-DB51-572E-2ACE277DFE10}" dt="2024-03-28T17:59:50.095" v="153" actId="20577"/>
        <pc:sldMkLst>
          <pc:docMk/>
          <pc:sldMk cId="1019830027" sldId="262"/>
        </pc:sldMkLst>
        <pc:spChg chg="mod">
          <ac:chgData name="Ben Sidhom, Ahmed" userId="S::bensid28@students.rowan.edu::216da3d4-98d5-44a0-8c67-1cf8ab17df57" providerId="AD" clId="Web-{2586FF46-012E-DB51-572E-2ACE277DFE10}" dt="2024-03-28T17:59:50.095" v="153" actId="20577"/>
          <ac:spMkLst>
            <pc:docMk/>
            <pc:sldMk cId="1019830027" sldId="262"/>
            <ac:spMk id="2" creationId="{7C045BAA-4EE8-DB05-B87A-6B7851D1C2A8}"/>
          </ac:spMkLst>
        </pc:spChg>
        <pc:picChg chg="mod">
          <ac:chgData name="Ben Sidhom, Ahmed" userId="S::bensid28@students.rowan.edu::216da3d4-98d5-44a0-8c67-1cf8ab17df57" providerId="AD" clId="Web-{2586FF46-012E-DB51-572E-2ACE277DFE10}" dt="2024-03-28T17:58:22.357" v="144" actId="1076"/>
          <ac:picMkLst>
            <pc:docMk/>
            <pc:sldMk cId="1019830027" sldId="262"/>
            <ac:picMk id="10" creationId="{ECB858E3-1375-B4BD-5E8E-2A819D84FF1C}"/>
          </ac:picMkLst>
        </pc:picChg>
      </pc:sldChg>
      <pc:sldChg chg="modSp">
        <pc:chgData name="Ben Sidhom, Ahmed" userId="S::bensid28@students.rowan.edu::216da3d4-98d5-44a0-8c67-1cf8ab17df57" providerId="AD" clId="Web-{2586FF46-012E-DB51-572E-2ACE277DFE10}" dt="2024-03-28T18:00:08.970" v="160" actId="20577"/>
        <pc:sldMkLst>
          <pc:docMk/>
          <pc:sldMk cId="1521690584" sldId="263"/>
        </pc:sldMkLst>
        <pc:spChg chg="mod">
          <ac:chgData name="Ben Sidhom, Ahmed" userId="S::bensid28@students.rowan.edu::216da3d4-98d5-44a0-8c67-1cf8ab17df57" providerId="AD" clId="Web-{2586FF46-012E-DB51-572E-2ACE277DFE10}" dt="2024-03-28T18:00:08.970" v="160" actId="20577"/>
          <ac:spMkLst>
            <pc:docMk/>
            <pc:sldMk cId="1521690584" sldId="263"/>
            <ac:spMk id="2" creationId="{7C045BAA-4EE8-DB05-B87A-6B7851D1C2A8}"/>
          </ac:spMkLst>
        </pc:spChg>
      </pc:sldChg>
      <pc:sldChg chg="addSp modSp">
        <pc:chgData name="Ben Sidhom, Ahmed" userId="S::bensid28@students.rowan.edu::216da3d4-98d5-44a0-8c67-1cf8ab17df57" providerId="AD" clId="Web-{2586FF46-012E-DB51-572E-2ACE277DFE10}" dt="2024-03-28T17:49:35.838" v="43" actId="20577"/>
        <pc:sldMkLst>
          <pc:docMk/>
          <pc:sldMk cId="3252881061" sldId="279"/>
        </pc:sldMkLst>
        <pc:spChg chg="mod">
          <ac:chgData name="Ben Sidhom, Ahmed" userId="S::bensid28@students.rowan.edu::216da3d4-98d5-44a0-8c67-1cf8ab17df57" providerId="AD" clId="Web-{2586FF46-012E-DB51-572E-2ACE277DFE10}" dt="2024-03-28T17:49:35.838" v="43" actId="20577"/>
          <ac:spMkLst>
            <pc:docMk/>
            <pc:sldMk cId="3252881061" sldId="279"/>
            <ac:spMk id="2" creationId="{10D11C3E-89D2-E160-6C05-17ACEE3F69DF}"/>
          </ac:spMkLst>
        </pc:spChg>
        <pc:picChg chg="add mod">
          <ac:chgData name="Ben Sidhom, Ahmed" userId="S::bensid28@students.rowan.edu::216da3d4-98d5-44a0-8c67-1cf8ab17df57" providerId="AD" clId="Web-{2586FF46-012E-DB51-572E-2ACE277DFE10}" dt="2024-03-28T17:41:02.116" v="17" actId="1076"/>
          <ac:picMkLst>
            <pc:docMk/>
            <pc:sldMk cId="3252881061" sldId="279"/>
            <ac:picMk id="3" creationId="{770DDBE4-F088-627B-8D6B-EFB45D2DEDEE}"/>
          </ac:picMkLst>
        </pc:picChg>
        <pc:picChg chg="add mod">
          <ac:chgData name="Ben Sidhom, Ahmed" userId="S::bensid28@students.rowan.edu::216da3d4-98d5-44a0-8c67-1cf8ab17df57" providerId="AD" clId="Web-{2586FF46-012E-DB51-572E-2ACE277DFE10}" dt="2024-03-28T17:41:16.601" v="22" actId="1076"/>
          <ac:picMkLst>
            <pc:docMk/>
            <pc:sldMk cId="3252881061" sldId="279"/>
            <ac:picMk id="4" creationId="{9AAF55FD-3814-4358-92BC-47B07B7605C1}"/>
          </ac:picMkLst>
        </pc:picChg>
        <pc:picChg chg="add mod">
          <ac:chgData name="Ben Sidhom, Ahmed" userId="S::bensid28@students.rowan.edu::216da3d4-98d5-44a0-8c67-1cf8ab17df57" providerId="AD" clId="Web-{2586FF46-012E-DB51-572E-2ACE277DFE10}" dt="2024-03-28T17:41:07.319" v="19" actId="14100"/>
          <ac:picMkLst>
            <pc:docMk/>
            <pc:sldMk cId="3252881061" sldId="279"/>
            <ac:picMk id="5" creationId="{316F0705-2DCB-B5C5-B0C6-1221D95D3BBD}"/>
          </ac:picMkLst>
        </pc:picChg>
      </pc:sldChg>
      <pc:sldChg chg="addSp delSp modSp new">
        <pc:chgData name="Ben Sidhom, Ahmed" userId="S::bensid28@students.rowan.edu::216da3d4-98d5-44a0-8c67-1cf8ab17df57" providerId="AD" clId="Web-{2586FF46-012E-DB51-572E-2ACE277DFE10}" dt="2024-03-28T17:50:29.027" v="57" actId="1076"/>
        <pc:sldMkLst>
          <pc:docMk/>
          <pc:sldMk cId="3670786542" sldId="280"/>
        </pc:sldMkLst>
        <pc:spChg chg="del">
          <ac:chgData name="Ben Sidhom, Ahmed" userId="S::bensid28@students.rowan.edu::216da3d4-98d5-44a0-8c67-1cf8ab17df57" providerId="AD" clId="Web-{2586FF46-012E-DB51-572E-2ACE277DFE10}" dt="2024-03-28T17:45:52.752" v="26"/>
          <ac:spMkLst>
            <pc:docMk/>
            <pc:sldMk cId="3670786542" sldId="280"/>
            <ac:spMk id="2" creationId="{CEAB4AD8-EBF8-1C99-BAF8-6C7E873B7EE0}"/>
          </ac:spMkLst>
        </pc:spChg>
        <pc:spChg chg="del">
          <ac:chgData name="Ben Sidhom, Ahmed" userId="S::bensid28@students.rowan.edu::216da3d4-98d5-44a0-8c67-1cf8ab17df57" providerId="AD" clId="Web-{2586FF46-012E-DB51-572E-2ACE277DFE10}" dt="2024-03-28T17:45:31.704" v="24"/>
          <ac:spMkLst>
            <pc:docMk/>
            <pc:sldMk cId="3670786542" sldId="280"/>
            <ac:spMk id="3" creationId="{2DE0B1F0-D2D0-50D2-165C-A7CCD306D421}"/>
          </ac:spMkLst>
        </pc:spChg>
        <pc:spChg chg="add mod">
          <ac:chgData name="Ben Sidhom, Ahmed" userId="S::bensid28@students.rowan.edu::216da3d4-98d5-44a0-8c67-1cf8ab17df57" providerId="AD" clId="Web-{2586FF46-012E-DB51-572E-2ACE277DFE10}" dt="2024-03-28T17:50:29.027" v="57" actId="1076"/>
          <ac:spMkLst>
            <pc:docMk/>
            <pc:sldMk cId="3670786542" sldId="280"/>
            <ac:spMk id="8" creationId="{E3C219A3-250F-C578-707D-585B87514BF7}"/>
          </ac:spMkLst>
        </pc:spChg>
        <pc:picChg chg="add mod ord">
          <ac:chgData name="Ben Sidhom, Ahmed" userId="S::bensid28@students.rowan.edu::216da3d4-98d5-44a0-8c67-1cf8ab17df57" providerId="AD" clId="Web-{2586FF46-012E-DB51-572E-2ACE277DFE10}" dt="2024-03-28T17:49:50.573" v="45" actId="1076"/>
          <ac:picMkLst>
            <pc:docMk/>
            <pc:sldMk cId="3670786542" sldId="280"/>
            <ac:picMk id="4" creationId="{0EDABC82-7C76-3F30-AA65-BB356E5B803F}"/>
          </ac:picMkLst>
        </pc:picChg>
        <pc:picChg chg="add mod">
          <ac:chgData name="Ben Sidhom, Ahmed" userId="S::bensid28@students.rowan.edu::216da3d4-98d5-44a0-8c67-1cf8ab17df57" providerId="AD" clId="Web-{2586FF46-012E-DB51-572E-2ACE277DFE10}" dt="2024-03-28T17:49:48.385" v="44" actId="14100"/>
          <ac:picMkLst>
            <pc:docMk/>
            <pc:sldMk cId="3670786542" sldId="280"/>
            <ac:picMk id="5" creationId="{D2FEF6A3-EA87-6565-8F11-7A72BB84A82F}"/>
          </ac:picMkLst>
        </pc:picChg>
        <pc:picChg chg="add del mod">
          <ac:chgData name="Ben Sidhom, Ahmed" userId="S::bensid28@students.rowan.edu::216da3d4-98d5-44a0-8c67-1cf8ab17df57" providerId="AD" clId="Web-{2586FF46-012E-DB51-572E-2ACE277DFE10}" dt="2024-03-28T17:50:02.823" v="47"/>
          <ac:picMkLst>
            <pc:docMk/>
            <pc:sldMk cId="3670786542" sldId="280"/>
            <ac:picMk id="6" creationId="{10C6D601-E88E-9538-1300-315B11B9002F}"/>
          </ac:picMkLst>
        </pc:picChg>
      </pc:sldChg>
      <pc:sldChg chg="new">
        <pc:chgData name="Ben Sidhom, Ahmed" userId="S::bensid28@students.rowan.edu::216da3d4-98d5-44a0-8c67-1cf8ab17df57" providerId="AD" clId="Web-{2586FF46-012E-DB51-572E-2ACE277DFE10}" dt="2024-03-28T17:49:15.775" v="40"/>
        <pc:sldMkLst>
          <pc:docMk/>
          <pc:sldMk cId="2288949282" sldId="281"/>
        </pc:sldMkLst>
      </pc:sldChg>
      <pc:sldChg chg="addSp delSp modSp new">
        <pc:chgData name="Ben Sidhom, Ahmed" userId="S::bensid28@students.rowan.edu::216da3d4-98d5-44a0-8c67-1cf8ab17df57" providerId="AD" clId="Web-{2586FF46-012E-DB51-572E-2ACE277DFE10}" dt="2024-03-28T18:01:05.175" v="168" actId="20577"/>
        <pc:sldMkLst>
          <pc:docMk/>
          <pc:sldMk cId="70511022" sldId="282"/>
        </pc:sldMkLst>
        <pc:spChg chg="del">
          <ac:chgData name="Ben Sidhom, Ahmed" userId="S::bensid28@students.rowan.edu::216da3d4-98d5-44a0-8c67-1cf8ab17df57" providerId="AD" clId="Web-{2586FF46-012E-DB51-572E-2ACE277DFE10}" dt="2024-03-28T18:00:47.753" v="163"/>
          <ac:spMkLst>
            <pc:docMk/>
            <pc:sldMk cId="70511022" sldId="282"/>
            <ac:spMk id="2" creationId="{EF231CFF-38D0-DF82-821F-62FB92BCDD92}"/>
          </ac:spMkLst>
        </pc:spChg>
        <pc:spChg chg="add mod">
          <ac:chgData name="Ben Sidhom, Ahmed" userId="S::bensid28@students.rowan.edu::216da3d4-98d5-44a0-8c67-1cf8ab17df57" providerId="AD" clId="Web-{2586FF46-012E-DB51-572E-2ACE277DFE10}" dt="2024-03-28T18:01:05.175" v="168" actId="20577"/>
          <ac:spMkLst>
            <pc:docMk/>
            <pc:sldMk cId="70511022" sldId="282"/>
            <ac:spMk id="5" creationId="{5950B594-492C-2203-B8E3-40DD13892599}"/>
          </ac:spMkLst>
        </pc:spChg>
      </pc:sldChg>
      <pc:sldChg chg="addSp delSp modSp new">
        <pc:chgData name="Ben Sidhom, Ahmed" userId="S::bensid28@students.rowan.edu::216da3d4-98d5-44a0-8c67-1cf8ab17df57" providerId="AD" clId="Web-{2586FF46-012E-DB51-572E-2ACE277DFE10}" dt="2024-03-28T18:02:06.178" v="175" actId="20577"/>
        <pc:sldMkLst>
          <pc:docMk/>
          <pc:sldMk cId="1111574599" sldId="283"/>
        </pc:sldMkLst>
        <pc:spChg chg="del">
          <ac:chgData name="Ben Sidhom, Ahmed" userId="S::bensid28@students.rowan.edu::216da3d4-98d5-44a0-8c67-1cf8ab17df57" providerId="AD" clId="Web-{2586FF46-012E-DB51-572E-2ACE277DFE10}" dt="2024-03-28T18:01:19.582" v="169"/>
          <ac:spMkLst>
            <pc:docMk/>
            <pc:sldMk cId="1111574599" sldId="283"/>
            <ac:spMk id="2" creationId="{67FB62FE-894B-451F-0149-BC7C75E8F44B}"/>
          </ac:spMkLst>
        </pc:spChg>
        <pc:spChg chg="add mod">
          <ac:chgData name="Ben Sidhom, Ahmed" userId="S::bensid28@students.rowan.edu::216da3d4-98d5-44a0-8c67-1cf8ab17df57" providerId="AD" clId="Web-{2586FF46-012E-DB51-572E-2ACE277DFE10}" dt="2024-03-28T18:02:06.178" v="175" actId="20577"/>
          <ac:spMkLst>
            <pc:docMk/>
            <pc:sldMk cId="1111574599" sldId="283"/>
            <ac:spMk id="5" creationId="{102B42EB-B248-C424-71E1-7D833EF76DA5}"/>
          </ac:spMkLst>
        </pc:spChg>
      </pc:sldChg>
    </pc:docChg>
  </pc:docChgLst>
  <pc:docChgLst>
    <pc:chgData name="Ben Sidhom, Ahmed" userId="S::bensid28@students.rowan.edu::216da3d4-98d5-44a0-8c67-1cf8ab17df57" providerId="AD" clId="Web-{D750E03C-7BE0-4E9E-BE17-8B625DA17871}"/>
    <pc:docChg chg="modSld">
      <pc:chgData name="Ben Sidhom, Ahmed" userId="S::bensid28@students.rowan.edu::216da3d4-98d5-44a0-8c67-1cf8ab17df57" providerId="AD" clId="Web-{D750E03C-7BE0-4E9E-BE17-8B625DA17871}" dt="2024-03-11T13:58:56.931" v="53" actId="1076"/>
      <pc:docMkLst>
        <pc:docMk/>
      </pc:docMkLst>
      <pc:sldChg chg="modSp">
        <pc:chgData name="Ben Sidhom, Ahmed" userId="S::bensid28@students.rowan.edu::216da3d4-98d5-44a0-8c67-1cf8ab17df57" providerId="AD" clId="Web-{D750E03C-7BE0-4E9E-BE17-8B625DA17871}" dt="2024-03-11T13:54:13.881" v="31" actId="20577"/>
        <pc:sldMkLst>
          <pc:docMk/>
          <pc:sldMk cId="109857222" sldId="256"/>
        </pc:sldMkLst>
        <pc:spChg chg="mod">
          <ac:chgData name="Ben Sidhom, Ahmed" userId="S::bensid28@students.rowan.edu::216da3d4-98d5-44a0-8c67-1cf8ab17df57" providerId="AD" clId="Web-{D750E03C-7BE0-4E9E-BE17-8B625DA17871}" dt="2024-03-11T13:54:13.881" v="31" actId="20577"/>
          <ac:spMkLst>
            <pc:docMk/>
            <pc:sldMk cId="109857222" sldId="256"/>
            <ac:spMk id="2" creationId="{00000000-0000-0000-0000-000000000000}"/>
          </ac:spMkLst>
        </pc:spChg>
      </pc:sldChg>
      <pc:sldChg chg="addSp delSp modSp">
        <pc:chgData name="Ben Sidhom, Ahmed" userId="S::bensid28@students.rowan.edu::216da3d4-98d5-44a0-8c67-1cf8ab17df57" providerId="AD" clId="Web-{D750E03C-7BE0-4E9E-BE17-8B625DA17871}" dt="2024-03-11T13:53:34.566" v="13" actId="20577"/>
        <pc:sldMkLst>
          <pc:docMk/>
          <pc:sldMk cId="1954387917" sldId="257"/>
        </pc:sldMkLst>
        <pc:spChg chg="mod">
          <ac:chgData name="Ben Sidhom, Ahmed" userId="S::bensid28@students.rowan.edu::216da3d4-98d5-44a0-8c67-1cf8ab17df57" providerId="AD" clId="Web-{D750E03C-7BE0-4E9E-BE17-8B625DA17871}" dt="2024-03-11T13:53:34.566" v="13" actId="20577"/>
          <ac:spMkLst>
            <pc:docMk/>
            <pc:sldMk cId="1954387917" sldId="257"/>
            <ac:spMk id="2" creationId="{7C045BAA-4EE8-DB05-B87A-6B7851D1C2A8}"/>
          </ac:spMkLst>
        </pc:spChg>
        <pc:spChg chg="del">
          <ac:chgData name="Ben Sidhom, Ahmed" userId="S::bensid28@students.rowan.edu::216da3d4-98d5-44a0-8c67-1cf8ab17df57" providerId="AD" clId="Web-{D750E03C-7BE0-4E9E-BE17-8B625DA17871}" dt="2024-03-11T13:50:13.334" v="0"/>
          <ac:spMkLst>
            <pc:docMk/>
            <pc:sldMk cId="1954387917" sldId="257"/>
            <ac:spMk id="3" creationId="{0E2103F8-FDCB-7F7A-7AC7-041EA755E0CB}"/>
          </ac:spMkLst>
        </pc:spChg>
        <pc:picChg chg="add mod ord">
          <ac:chgData name="Ben Sidhom, Ahmed" userId="S::bensid28@students.rowan.edu::216da3d4-98d5-44a0-8c67-1cf8ab17df57" providerId="AD" clId="Web-{D750E03C-7BE0-4E9E-BE17-8B625DA17871}" dt="2024-03-11T13:50:13.334" v="0"/>
          <ac:picMkLst>
            <pc:docMk/>
            <pc:sldMk cId="1954387917" sldId="257"/>
            <ac:picMk id="4" creationId="{03A74378-2F7E-1F93-AE29-3BFAFB4D50DA}"/>
          </ac:picMkLst>
        </pc:picChg>
      </pc:sldChg>
      <pc:sldChg chg="modSp">
        <pc:chgData name="Ben Sidhom, Ahmed" userId="S::bensid28@students.rowan.edu::216da3d4-98d5-44a0-8c67-1cf8ab17df57" providerId="AD" clId="Web-{D750E03C-7BE0-4E9E-BE17-8B625DA17871}" dt="2024-03-11T13:58:56.931" v="53" actId="1076"/>
        <pc:sldMkLst>
          <pc:docMk/>
          <pc:sldMk cId="635286968" sldId="258"/>
        </pc:sldMkLst>
        <pc:spChg chg="mod">
          <ac:chgData name="Ben Sidhom, Ahmed" userId="S::bensid28@students.rowan.edu::216da3d4-98d5-44a0-8c67-1cf8ab17df57" providerId="AD" clId="Web-{D750E03C-7BE0-4E9E-BE17-8B625DA17871}" dt="2024-03-11T13:54:36.445" v="40" actId="20577"/>
          <ac:spMkLst>
            <pc:docMk/>
            <pc:sldMk cId="635286968" sldId="258"/>
            <ac:spMk id="2" creationId="{3BB90105-8315-D07E-942A-B2D22B352421}"/>
          </ac:spMkLst>
        </pc:spChg>
        <pc:picChg chg="mod">
          <ac:chgData name="Ben Sidhom, Ahmed" userId="S::bensid28@students.rowan.edu::216da3d4-98d5-44a0-8c67-1cf8ab17df57" providerId="AD" clId="Web-{D750E03C-7BE0-4E9E-BE17-8B625DA17871}" dt="2024-03-11T13:58:48.149" v="51" actId="14100"/>
          <ac:picMkLst>
            <pc:docMk/>
            <pc:sldMk cId="635286968" sldId="258"/>
            <ac:picMk id="4" creationId="{3AC92E10-F92E-8D02-A7FA-A42F0E66D574}"/>
          </ac:picMkLst>
        </pc:picChg>
        <pc:picChg chg="mod">
          <ac:chgData name="Ben Sidhom, Ahmed" userId="S::bensid28@students.rowan.edu::216da3d4-98d5-44a0-8c67-1cf8ab17df57" providerId="AD" clId="Web-{D750E03C-7BE0-4E9E-BE17-8B625DA17871}" dt="2024-03-11T13:58:56.931" v="53" actId="1076"/>
          <ac:picMkLst>
            <pc:docMk/>
            <pc:sldMk cId="635286968" sldId="258"/>
            <ac:picMk id="5" creationId="{0CDCF312-194D-34A0-A8AD-705A28327ED7}"/>
          </ac:picMkLst>
        </pc:picChg>
      </pc:sldChg>
      <pc:sldChg chg="addSp modSp">
        <pc:chgData name="Ben Sidhom, Ahmed" userId="S::bensid28@students.rowan.edu::216da3d4-98d5-44a0-8c67-1cf8ab17df57" providerId="AD" clId="Web-{D750E03C-7BE0-4E9E-BE17-8B625DA17871}" dt="2024-03-11T13:58:41.540" v="50" actId="14100"/>
        <pc:sldMkLst>
          <pc:docMk/>
          <pc:sldMk cId="1829804141" sldId="259"/>
        </pc:sldMkLst>
        <pc:spChg chg="mod">
          <ac:chgData name="Ben Sidhom, Ahmed" userId="S::bensid28@students.rowan.edu::216da3d4-98d5-44a0-8c67-1cf8ab17df57" providerId="AD" clId="Web-{D750E03C-7BE0-4E9E-BE17-8B625DA17871}" dt="2024-03-11T13:54:43.633" v="46" actId="20577"/>
          <ac:spMkLst>
            <pc:docMk/>
            <pc:sldMk cId="1829804141" sldId="259"/>
            <ac:spMk id="2" creationId="{F4010670-38D4-80B1-283C-AC4FE25213B1}"/>
          </ac:spMkLst>
        </pc:spChg>
        <pc:picChg chg="mod">
          <ac:chgData name="Ben Sidhom, Ahmed" userId="S::bensid28@students.rowan.edu::216da3d4-98d5-44a0-8c67-1cf8ab17df57" providerId="AD" clId="Web-{D750E03C-7BE0-4E9E-BE17-8B625DA17871}" dt="2024-03-11T13:58:41.540" v="50" actId="14100"/>
          <ac:picMkLst>
            <pc:docMk/>
            <pc:sldMk cId="1829804141" sldId="259"/>
            <ac:picMk id="4" creationId="{84AF1C71-ACA0-80D6-0A0D-807AA67CB55B}"/>
          </ac:picMkLst>
        </pc:picChg>
        <pc:picChg chg="add mod">
          <ac:chgData name="Ben Sidhom, Ahmed" userId="S::bensid28@students.rowan.edu::216da3d4-98d5-44a0-8c67-1cf8ab17df57" providerId="AD" clId="Web-{D750E03C-7BE0-4E9E-BE17-8B625DA17871}" dt="2024-03-11T13:58:36.992" v="49" actId="14100"/>
          <ac:picMkLst>
            <pc:docMk/>
            <pc:sldMk cId="1829804141" sldId="259"/>
            <ac:picMk id="5" creationId="{6EC8B5B4-2414-08EF-B522-F27415D9B8E4}"/>
          </ac:picMkLst>
        </pc:picChg>
      </pc:sldChg>
    </pc:docChg>
  </pc:docChgLst>
  <pc:docChgLst>
    <pc:chgData name="Ben Sidhom, Ahmed" userId="S::bensid28@students.rowan.edu::216da3d4-98d5-44a0-8c67-1cf8ab17df57" providerId="AD" clId="Web-{8D5D2ECD-EEC6-BCF0-70CC-69BD1665367F}"/>
    <pc:docChg chg="addSld delSld modSld">
      <pc:chgData name="Ben Sidhom, Ahmed" userId="S::bensid28@students.rowan.edu::216da3d4-98d5-44a0-8c67-1cf8ab17df57" providerId="AD" clId="Web-{8D5D2ECD-EEC6-BCF0-70CC-69BD1665367F}" dt="2024-04-19T17:38:52.335" v="216"/>
      <pc:docMkLst>
        <pc:docMk/>
      </pc:docMkLst>
      <pc:sldChg chg="modSp">
        <pc:chgData name="Ben Sidhom, Ahmed" userId="S::bensid28@students.rowan.edu::216da3d4-98d5-44a0-8c67-1cf8ab17df57" providerId="AD" clId="Web-{8D5D2ECD-EEC6-BCF0-70CC-69BD1665367F}" dt="2024-04-19T16:23:45.301" v="12" actId="20577"/>
        <pc:sldMkLst>
          <pc:docMk/>
          <pc:sldMk cId="3990233910" sldId="260"/>
        </pc:sldMkLst>
        <pc:spChg chg="mod">
          <ac:chgData name="Ben Sidhom, Ahmed" userId="S::bensid28@students.rowan.edu::216da3d4-98d5-44a0-8c67-1cf8ab17df57" providerId="AD" clId="Web-{8D5D2ECD-EEC6-BCF0-70CC-69BD1665367F}" dt="2024-04-19T16:23:45.301" v="12" actId="20577"/>
          <ac:spMkLst>
            <pc:docMk/>
            <pc:sldMk cId="3990233910" sldId="260"/>
            <ac:spMk id="3" creationId="{8D419FF3-2EAC-5B5A-3D5B-028D03B37C70}"/>
          </ac:spMkLst>
        </pc:spChg>
      </pc:sldChg>
      <pc:sldChg chg="addSp modSp new">
        <pc:chgData name="Ben Sidhom, Ahmed" userId="S::bensid28@students.rowan.edu::216da3d4-98d5-44a0-8c67-1cf8ab17df57" providerId="AD" clId="Web-{8D5D2ECD-EEC6-BCF0-70CC-69BD1665367F}" dt="2024-04-19T16:27:05.401" v="36" actId="14100"/>
        <pc:sldMkLst>
          <pc:docMk/>
          <pc:sldMk cId="2658184555" sldId="315"/>
        </pc:sldMkLst>
        <pc:spChg chg="mod">
          <ac:chgData name="Ben Sidhom, Ahmed" userId="S::bensid28@students.rowan.edu::216da3d4-98d5-44a0-8c67-1cf8ab17df57" providerId="AD" clId="Web-{8D5D2ECD-EEC6-BCF0-70CC-69BD1665367F}" dt="2024-04-19T16:24:43.146" v="20" actId="20577"/>
          <ac:spMkLst>
            <pc:docMk/>
            <pc:sldMk cId="2658184555" sldId="315"/>
            <ac:spMk id="2" creationId="{DF43D697-92B4-932E-BF5D-C316435A9798}"/>
          </ac:spMkLst>
        </pc:spChg>
        <pc:spChg chg="mod">
          <ac:chgData name="Ben Sidhom, Ahmed" userId="S::bensid28@students.rowan.edu::216da3d4-98d5-44a0-8c67-1cf8ab17df57" providerId="AD" clId="Web-{8D5D2ECD-EEC6-BCF0-70CC-69BD1665367F}" dt="2024-04-19T16:25:09.960" v="26" actId="20577"/>
          <ac:spMkLst>
            <pc:docMk/>
            <pc:sldMk cId="2658184555" sldId="315"/>
            <ac:spMk id="3" creationId="{03AD5B81-7A34-2289-EBC5-E8834A9BA166}"/>
          </ac:spMkLst>
        </pc:spChg>
        <pc:spChg chg="add mod">
          <ac:chgData name="Ben Sidhom, Ahmed" userId="S::bensid28@students.rowan.edu::216da3d4-98d5-44a0-8c67-1cf8ab17df57" providerId="AD" clId="Web-{8D5D2ECD-EEC6-BCF0-70CC-69BD1665367F}" dt="2024-04-19T16:27:00.916" v="35" actId="14100"/>
          <ac:spMkLst>
            <pc:docMk/>
            <pc:sldMk cId="2658184555" sldId="315"/>
            <ac:spMk id="6" creationId="{7F47A34B-995A-A232-43FA-0472C601466E}"/>
          </ac:spMkLst>
        </pc:spChg>
        <pc:picChg chg="add mod">
          <ac:chgData name="Ben Sidhom, Ahmed" userId="S::bensid28@students.rowan.edu::216da3d4-98d5-44a0-8c67-1cf8ab17df57" providerId="AD" clId="Web-{8D5D2ECD-EEC6-BCF0-70CC-69BD1665367F}" dt="2024-04-19T16:27:05.401" v="36" actId="14100"/>
          <ac:picMkLst>
            <pc:docMk/>
            <pc:sldMk cId="2658184555" sldId="315"/>
            <ac:picMk id="5" creationId="{797D7869-AB92-BD7C-FBFF-6DE165320666}"/>
          </ac:picMkLst>
        </pc:picChg>
      </pc:sldChg>
      <pc:sldChg chg="addSp delSp modSp add replId">
        <pc:chgData name="Ben Sidhom, Ahmed" userId="S::bensid28@students.rowan.edu::216da3d4-98d5-44a0-8c67-1cf8ab17df57" providerId="AD" clId="Web-{8D5D2ECD-EEC6-BCF0-70CC-69BD1665367F}" dt="2024-04-19T16:36:04.699" v="55" actId="20577"/>
        <pc:sldMkLst>
          <pc:docMk/>
          <pc:sldMk cId="2221167528" sldId="316"/>
        </pc:sldMkLst>
        <pc:spChg chg="mod">
          <ac:chgData name="Ben Sidhom, Ahmed" userId="S::bensid28@students.rowan.edu::216da3d4-98d5-44a0-8c67-1cf8ab17df57" providerId="AD" clId="Web-{8D5D2ECD-EEC6-BCF0-70CC-69BD1665367F}" dt="2024-04-19T16:27:33.527" v="46" actId="20577"/>
          <ac:spMkLst>
            <pc:docMk/>
            <pc:sldMk cId="2221167528" sldId="316"/>
            <ac:spMk id="2" creationId="{DF43D697-92B4-932E-BF5D-C316435A9798}"/>
          </ac:spMkLst>
        </pc:spChg>
        <pc:spChg chg="del">
          <ac:chgData name="Ben Sidhom, Ahmed" userId="S::bensid28@students.rowan.edu::216da3d4-98d5-44a0-8c67-1cf8ab17df57" providerId="AD" clId="Web-{8D5D2ECD-EEC6-BCF0-70CC-69BD1665367F}" dt="2024-04-19T16:27:18.933" v="40"/>
          <ac:spMkLst>
            <pc:docMk/>
            <pc:sldMk cId="2221167528" sldId="316"/>
            <ac:spMk id="3" creationId="{03AD5B81-7A34-2289-EBC5-E8834A9BA166}"/>
          </ac:spMkLst>
        </pc:spChg>
        <pc:spChg chg="del">
          <ac:chgData name="Ben Sidhom, Ahmed" userId="S::bensid28@students.rowan.edu::216da3d4-98d5-44a0-8c67-1cf8ab17df57" providerId="AD" clId="Web-{8D5D2ECD-EEC6-BCF0-70CC-69BD1665367F}" dt="2024-04-19T16:27:18.917" v="38"/>
          <ac:spMkLst>
            <pc:docMk/>
            <pc:sldMk cId="2221167528" sldId="316"/>
            <ac:spMk id="6" creationId="{7F47A34B-995A-A232-43FA-0472C601466E}"/>
          </ac:spMkLst>
        </pc:spChg>
        <pc:spChg chg="add mod">
          <ac:chgData name="Ben Sidhom, Ahmed" userId="S::bensid28@students.rowan.edu::216da3d4-98d5-44a0-8c67-1cf8ab17df57" providerId="AD" clId="Web-{8D5D2ECD-EEC6-BCF0-70CC-69BD1665367F}" dt="2024-04-19T16:36:04.699" v="55" actId="20577"/>
          <ac:spMkLst>
            <pc:docMk/>
            <pc:sldMk cId="2221167528" sldId="316"/>
            <ac:spMk id="8" creationId="{6493EA1E-B309-83BF-A6C4-0F3A785CF761}"/>
          </ac:spMkLst>
        </pc:spChg>
        <pc:picChg chg="del">
          <ac:chgData name="Ben Sidhom, Ahmed" userId="S::bensid28@students.rowan.edu::216da3d4-98d5-44a0-8c67-1cf8ab17df57" providerId="AD" clId="Web-{8D5D2ECD-EEC6-BCF0-70CC-69BD1665367F}" dt="2024-04-19T16:27:18.917" v="39"/>
          <ac:picMkLst>
            <pc:docMk/>
            <pc:sldMk cId="2221167528" sldId="316"/>
            <ac:picMk id="5" creationId="{797D7869-AB92-BD7C-FBFF-6DE165320666}"/>
          </ac:picMkLst>
        </pc:picChg>
        <pc:picChg chg="add mod">
          <ac:chgData name="Ben Sidhom, Ahmed" userId="S::bensid28@students.rowan.edu::216da3d4-98d5-44a0-8c67-1cf8ab17df57" providerId="AD" clId="Web-{8D5D2ECD-EEC6-BCF0-70CC-69BD1665367F}" dt="2024-04-19T16:34:16.274" v="51" actId="1076"/>
          <ac:picMkLst>
            <pc:docMk/>
            <pc:sldMk cId="2221167528" sldId="316"/>
            <ac:picMk id="9" creationId="{895EBEAE-929B-1E2B-A249-5486673EB1B7}"/>
          </ac:picMkLst>
        </pc:picChg>
      </pc:sldChg>
      <pc:sldChg chg="addSp delSp modSp add replId">
        <pc:chgData name="Ben Sidhom, Ahmed" userId="S::bensid28@students.rowan.edu::216da3d4-98d5-44a0-8c67-1cf8ab17df57" providerId="AD" clId="Web-{8D5D2ECD-EEC6-BCF0-70CC-69BD1665367F}" dt="2024-04-19T16:36:51.857" v="63" actId="1076"/>
        <pc:sldMkLst>
          <pc:docMk/>
          <pc:sldMk cId="798988309" sldId="317"/>
        </pc:sldMkLst>
        <pc:spChg chg="add mod">
          <ac:chgData name="Ben Sidhom, Ahmed" userId="S::bensid28@students.rowan.edu::216da3d4-98d5-44a0-8c67-1cf8ab17df57" providerId="AD" clId="Web-{8D5D2ECD-EEC6-BCF0-70CC-69BD1665367F}" dt="2024-04-19T16:36:31.716" v="58" actId="14100"/>
          <ac:spMkLst>
            <pc:docMk/>
            <pc:sldMk cId="798988309" sldId="317"/>
            <ac:spMk id="5" creationId="{DFB7FC68-1FB9-E790-A809-A0CA8C4F263B}"/>
          </ac:spMkLst>
        </pc:spChg>
        <pc:spChg chg="del">
          <ac:chgData name="Ben Sidhom, Ahmed" userId="S::bensid28@students.rowan.edu::216da3d4-98d5-44a0-8c67-1cf8ab17df57" providerId="AD" clId="Web-{8D5D2ECD-EEC6-BCF0-70CC-69BD1665367F}" dt="2024-04-19T16:34:28.274" v="54"/>
          <ac:spMkLst>
            <pc:docMk/>
            <pc:sldMk cId="798988309" sldId="317"/>
            <ac:spMk id="8" creationId="{6493EA1E-B309-83BF-A6C4-0F3A785CF761}"/>
          </ac:spMkLst>
        </pc:spChg>
        <pc:picChg chg="add mod">
          <ac:chgData name="Ben Sidhom, Ahmed" userId="S::bensid28@students.rowan.edu::216da3d4-98d5-44a0-8c67-1cf8ab17df57" providerId="AD" clId="Web-{8D5D2ECD-EEC6-BCF0-70CC-69BD1665367F}" dt="2024-04-19T16:36:51.857" v="63" actId="1076"/>
          <ac:picMkLst>
            <pc:docMk/>
            <pc:sldMk cId="798988309" sldId="317"/>
            <ac:picMk id="6" creationId="{74ABEB92-72EE-C07C-28FE-449B925CD63D}"/>
          </ac:picMkLst>
        </pc:picChg>
        <pc:picChg chg="del">
          <ac:chgData name="Ben Sidhom, Ahmed" userId="S::bensid28@students.rowan.edu::216da3d4-98d5-44a0-8c67-1cf8ab17df57" providerId="AD" clId="Web-{8D5D2ECD-EEC6-BCF0-70CC-69BD1665367F}" dt="2024-04-19T16:34:26.665" v="53"/>
          <ac:picMkLst>
            <pc:docMk/>
            <pc:sldMk cId="798988309" sldId="317"/>
            <ac:picMk id="9" creationId="{895EBEAE-929B-1E2B-A249-5486673EB1B7}"/>
          </ac:picMkLst>
        </pc:picChg>
      </pc:sldChg>
      <pc:sldChg chg="addSp delSp modSp add replId">
        <pc:chgData name="Ben Sidhom, Ahmed" userId="S::bensid28@students.rowan.edu::216da3d4-98d5-44a0-8c67-1cf8ab17df57" providerId="AD" clId="Web-{8D5D2ECD-EEC6-BCF0-70CC-69BD1665367F}" dt="2024-04-19T16:40:04.613" v="71" actId="14100"/>
        <pc:sldMkLst>
          <pc:docMk/>
          <pc:sldMk cId="778653021" sldId="318"/>
        </pc:sldMkLst>
        <pc:spChg chg="mod">
          <ac:chgData name="Ben Sidhom, Ahmed" userId="S::bensid28@students.rowan.edu::216da3d4-98d5-44a0-8c67-1cf8ab17df57" providerId="AD" clId="Web-{8D5D2ECD-EEC6-BCF0-70CC-69BD1665367F}" dt="2024-04-19T16:39:10.877" v="67" actId="20577"/>
          <ac:spMkLst>
            <pc:docMk/>
            <pc:sldMk cId="778653021" sldId="318"/>
            <ac:spMk id="5" creationId="{DFB7FC68-1FB9-E790-A809-A0CA8C4F263B}"/>
          </ac:spMkLst>
        </pc:spChg>
        <pc:picChg chg="add mod">
          <ac:chgData name="Ben Sidhom, Ahmed" userId="S::bensid28@students.rowan.edu::216da3d4-98d5-44a0-8c67-1cf8ab17df57" providerId="AD" clId="Web-{8D5D2ECD-EEC6-BCF0-70CC-69BD1665367F}" dt="2024-04-19T16:40:04.613" v="71" actId="14100"/>
          <ac:picMkLst>
            <pc:docMk/>
            <pc:sldMk cId="778653021" sldId="318"/>
            <ac:picMk id="3" creationId="{A741BA0E-928F-3305-C2E2-66F23D1A5ED3}"/>
          </ac:picMkLst>
        </pc:picChg>
        <pc:picChg chg="del">
          <ac:chgData name="Ben Sidhom, Ahmed" userId="S::bensid28@students.rowan.edu::216da3d4-98d5-44a0-8c67-1cf8ab17df57" providerId="AD" clId="Web-{8D5D2ECD-EEC6-BCF0-70CC-69BD1665367F}" dt="2024-04-19T16:38:23.219" v="65"/>
          <ac:picMkLst>
            <pc:docMk/>
            <pc:sldMk cId="778653021" sldId="318"/>
            <ac:picMk id="6" creationId="{74ABEB92-72EE-C07C-28FE-449B925CD63D}"/>
          </ac:picMkLst>
        </pc:picChg>
      </pc:sldChg>
      <pc:sldChg chg="addSp delSp modSp add replId">
        <pc:chgData name="Ben Sidhom, Ahmed" userId="S::bensid28@students.rowan.edu::216da3d4-98d5-44a0-8c67-1cf8ab17df57" providerId="AD" clId="Web-{8D5D2ECD-EEC6-BCF0-70CC-69BD1665367F}" dt="2024-04-19T16:43:27.807" v="83" actId="1076"/>
        <pc:sldMkLst>
          <pc:docMk/>
          <pc:sldMk cId="3302140715" sldId="319"/>
        </pc:sldMkLst>
        <pc:spChg chg="mod">
          <ac:chgData name="Ben Sidhom, Ahmed" userId="S::bensid28@students.rowan.edu::216da3d4-98d5-44a0-8c67-1cf8ab17df57" providerId="AD" clId="Web-{8D5D2ECD-EEC6-BCF0-70CC-69BD1665367F}" dt="2024-04-19T16:40:46.427" v="74" actId="20577"/>
          <ac:spMkLst>
            <pc:docMk/>
            <pc:sldMk cId="3302140715" sldId="319"/>
            <ac:spMk id="2" creationId="{DF43D697-92B4-932E-BF5D-C316435A9798}"/>
          </ac:spMkLst>
        </pc:spChg>
        <pc:spChg chg="mod">
          <ac:chgData name="Ben Sidhom, Ahmed" userId="S::bensid28@students.rowan.edu::216da3d4-98d5-44a0-8c67-1cf8ab17df57" providerId="AD" clId="Web-{8D5D2ECD-EEC6-BCF0-70CC-69BD1665367F}" dt="2024-04-19T16:42:18.102" v="78" actId="20577"/>
          <ac:spMkLst>
            <pc:docMk/>
            <pc:sldMk cId="3302140715" sldId="319"/>
            <ac:spMk id="5" creationId="{DFB7FC68-1FB9-E790-A809-A0CA8C4F263B}"/>
          </ac:spMkLst>
        </pc:spChg>
        <pc:picChg chg="del">
          <ac:chgData name="Ben Sidhom, Ahmed" userId="S::bensid28@students.rowan.edu::216da3d4-98d5-44a0-8c67-1cf8ab17df57" providerId="AD" clId="Web-{8D5D2ECD-EEC6-BCF0-70CC-69BD1665367F}" dt="2024-04-19T16:42:22.446" v="79"/>
          <ac:picMkLst>
            <pc:docMk/>
            <pc:sldMk cId="3302140715" sldId="319"/>
            <ac:picMk id="3" creationId="{A741BA0E-928F-3305-C2E2-66F23D1A5ED3}"/>
          </ac:picMkLst>
        </pc:picChg>
        <pc:picChg chg="add mod">
          <ac:chgData name="Ben Sidhom, Ahmed" userId="S::bensid28@students.rowan.edu::216da3d4-98d5-44a0-8c67-1cf8ab17df57" providerId="AD" clId="Web-{8D5D2ECD-EEC6-BCF0-70CC-69BD1665367F}" dt="2024-04-19T16:43:27.807" v="83" actId="1076"/>
          <ac:picMkLst>
            <pc:docMk/>
            <pc:sldMk cId="3302140715" sldId="319"/>
            <ac:picMk id="6" creationId="{F936298A-3D31-FB96-0C84-C8A7FFC09064}"/>
          </ac:picMkLst>
        </pc:picChg>
      </pc:sldChg>
      <pc:sldChg chg="new del">
        <pc:chgData name="Ben Sidhom, Ahmed" userId="S::bensid28@students.rowan.edu::216da3d4-98d5-44a0-8c67-1cf8ab17df57" providerId="AD" clId="Web-{8D5D2ECD-EEC6-BCF0-70CC-69BD1665367F}" dt="2024-04-19T16:43:40.355" v="85"/>
        <pc:sldMkLst>
          <pc:docMk/>
          <pc:sldMk cId="1312267969" sldId="320"/>
        </pc:sldMkLst>
      </pc:sldChg>
      <pc:sldChg chg="addSp delSp modSp add replId">
        <pc:chgData name="Ben Sidhom, Ahmed" userId="S::bensid28@students.rowan.edu::216da3d4-98d5-44a0-8c67-1cf8ab17df57" providerId="AD" clId="Web-{8D5D2ECD-EEC6-BCF0-70CC-69BD1665367F}" dt="2024-04-19T16:54:27.485" v="108" actId="1076"/>
        <pc:sldMkLst>
          <pc:docMk/>
          <pc:sldMk cId="3808158608" sldId="320"/>
        </pc:sldMkLst>
        <pc:spChg chg="mod">
          <ac:chgData name="Ben Sidhom, Ahmed" userId="S::bensid28@students.rowan.edu::216da3d4-98d5-44a0-8c67-1cf8ab17df57" providerId="AD" clId="Web-{8D5D2ECD-EEC6-BCF0-70CC-69BD1665367F}" dt="2024-04-19T16:53:57.781" v="100" actId="1076"/>
          <ac:spMkLst>
            <pc:docMk/>
            <pc:sldMk cId="3808158608" sldId="320"/>
            <ac:spMk id="5" creationId="{DFB7FC68-1FB9-E790-A809-A0CA8C4F263B}"/>
          </ac:spMkLst>
        </pc:spChg>
        <pc:spChg chg="add mod">
          <ac:chgData name="Ben Sidhom, Ahmed" userId="S::bensid28@students.rowan.edu::216da3d4-98d5-44a0-8c67-1cf8ab17df57" providerId="AD" clId="Web-{8D5D2ECD-EEC6-BCF0-70CC-69BD1665367F}" dt="2024-04-19T16:54:27.485" v="108" actId="1076"/>
          <ac:spMkLst>
            <pc:docMk/>
            <pc:sldMk cId="3808158608" sldId="320"/>
            <ac:spMk id="7" creationId="{3D862E99-93D0-3AA4-6BDF-E41CC741AFE6}"/>
          </ac:spMkLst>
        </pc:spChg>
        <pc:picChg chg="add mod">
          <ac:chgData name="Ben Sidhom, Ahmed" userId="S::bensid28@students.rowan.edu::216da3d4-98d5-44a0-8c67-1cf8ab17df57" providerId="AD" clId="Web-{8D5D2ECD-EEC6-BCF0-70CC-69BD1665367F}" dt="2024-04-19T16:53:59.874" v="101" actId="14100"/>
          <ac:picMkLst>
            <pc:docMk/>
            <pc:sldMk cId="3808158608" sldId="320"/>
            <ac:picMk id="3" creationId="{FD36FCC8-56DF-8F67-0016-4EB0DBC331E0}"/>
          </ac:picMkLst>
        </pc:picChg>
        <pc:picChg chg="del">
          <ac:chgData name="Ben Sidhom, Ahmed" userId="S::bensid28@students.rowan.edu::216da3d4-98d5-44a0-8c67-1cf8ab17df57" providerId="AD" clId="Web-{8D5D2ECD-EEC6-BCF0-70CC-69BD1665367F}" dt="2024-04-19T16:52:46.278" v="92"/>
          <ac:picMkLst>
            <pc:docMk/>
            <pc:sldMk cId="3808158608" sldId="320"/>
            <ac:picMk id="6" creationId="{F936298A-3D31-FB96-0C84-C8A7FFC09064}"/>
          </ac:picMkLst>
        </pc:picChg>
      </pc:sldChg>
      <pc:sldChg chg="addSp delSp modSp add replId">
        <pc:chgData name="Ben Sidhom, Ahmed" userId="S::bensid28@students.rowan.edu::216da3d4-98d5-44a0-8c67-1cf8ab17df57" providerId="AD" clId="Web-{8D5D2ECD-EEC6-BCF0-70CC-69BD1665367F}" dt="2024-04-19T17:00:56.294" v="176" actId="14100"/>
        <pc:sldMkLst>
          <pc:docMk/>
          <pc:sldMk cId="3169201528" sldId="321"/>
        </pc:sldMkLst>
        <pc:spChg chg="mod">
          <ac:chgData name="Ben Sidhom, Ahmed" userId="S::bensid28@students.rowan.edu::216da3d4-98d5-44a0-8c67-1cf8ab17df57" providerId="AD" clId="Web-{8D5D2ECD-EEC6-BCF0-70CC-69BD1665367F}" dt="2024-04-19T17:00:56.294" v="176" actId="14100"/>
          <ac:spMkLst>
            <pc:docMk/>
            <pc:sldMk cId="3169201528" sldId="321"/>
            <ac:spMk id="5" creationId="{DFB7FC68-1FB9-E790-A809-A0CA8C4F263B}"/>
          </ac:spMkLst>
        </pc:spChg>
        <pc:spChg chg="del mod">
          <ac:chgData name="Ben Sidhom, Ahmed" userId="S::bensid28@students.rowan.edu::216da3d4-98d5-44a0-8c67-1cf8ab17df57" providerId="AD" clId="Web-{8D5D2ECD-EEC6-BCF0-70CC-69BD1665367F}" dt="2024-04-19T16:56:16.363" v="116"/>
          <ac:spMkLst>
            <pc:docMk/>
            <pc:sldMk cId="3169201528" sldId="321"/>
            <ac:spMk id="7" creationId="{3D862E99-93D0-3AA4-6BDF-E41CC741AFE6}"/>
          </ac:spMkLst>
        </pc:spChg>
        <pc:picChg chg="del mod">
          <ac:chgData name="Ben Sidhom, Ahmed" userId="S::bensid28@students.rowan.edu::216da3d4-98d5-44a0-8c67-1cf8ab17df57" providerId="AD" clId="Web-{8D5D2ECD-EEC6-BCF0-70CC-69BD1665367F}" dt="2024-04-19T16:56:12.472" v="114"/>
          <ac:picMkLst>
            <pc:docMk/>
            <pc:sldMk cId="3169201528" sldId="321"/>
            <ac:picMk id="3" creationId="{FD36FCC8-56DF-8F67-0016-4EB0DBC331E0}"/>
          </ac:picMkLst>
        </pc:picChg>
        <pc:picChg chg="add mod">
          <ac:chgData name="Ben Sidhom, Ahmed" userId="S::bensid28@students.rowan.edu::216da3d4-98d5-44a0-8c67-1cf8ab17df57" providerId="AD" clId="Web-{8D5D2ECD-EEC6-BCF0-70CC-69BD1665367F}" dt="2024-04-19T16:57:23.865" v="125" actId="14100"/>
          <ac:picMkLst>
            <pc:docMk/>
            <pc:sldMk cId="3169201528" sldId="321"/>
            <ac:picMk id="6" creationId="{E830F1E2-9AA6-F02E-1BDC-E71828AF6240}"/>
          </ac:picMkLst>
        </pc:picChg>
      </pc:sldChg>
      <pc:sldChg chg="addSp delSp modSp add replId">
        <pc:chgData name="Ben Sidhom, Ahmed" userId="S::bensid28@students.rowan.edu::216da3d4-98d5-44a0-8c67-1cf8ab17df57" providerId="AD" clId="Web-{8D5D2ECD-EEC6-BCF0-70CC-69BD1665367F}" dt="2024-04-19T17:12:14.987" v="199" actId="20577"/>
        <pc:sldMkLst>
          <pc:docMk/>
          <pc:sldMk cId="1477184091" sldId="322"/>
        </pc:sldMkLst>
        <pc:spChg chg="add mod">
          <ac:chgData name="Ben Sidhom, Ahmed" userId="S::bensid28@students.rowan.edu::216da3d4-98d5-44a0-8c67-1cf8ab17df57" providerId="AD" clId="Web-{8D5D2ECD-EEC6-BCF0-70CC-69BD1665367F}" dt="2024-04-19T17:02:20.250" v="184" actId="14100"/>
          <ac:spMkLst>
            <pc:docMk/>
            <pc:sldMk cId="1477184091" sldId="322"/>
            <ac:spMk id="3" creationId="{93C99F59-D6E5-F2B8-58D3-28C2C17B0B01}"/>
          </ac:spMkLst>
        </pc:spChg>
        <pc:spChg chg="mod">
          <ac:chgData name="Ben Sidhom, Ahmed" userId="S::bensid28@students.rowan.edu::216da3d4-98d5-44a0-8c67-1cf8ab17df57" providerId="AD" clId="Web-{8D5D2ECD-EEC6-BCF0-70CC-69BD1665367F}" dt="2024-04-19T17:01:28.936" v="180" actId="14100"/>
          <ac:spMkLst>
            <pc:docMk/>
            <pc:sldMk cId="1477184091" sldId="322"/>
            <ac:spMk id="5" creationId="{DFB7FC68-1FB9-E790-A809-A0CA8C4F263B}"/>
          </ac:spMkLst>
        </pc:spChg>
        <pc:spChg chg="add mod">
          <ac:chgData name="Ben Sidhom, Ahmed" userId="S::bensid28@students.rowan.edu::216da3d4-98d5-44a0-8c67-1cf8ab17df57" providerId="AD" clId="Web-{8D5D2ECD-EEC6-BCF0-70CC-69BD1665367F}" dt="2024-04-19T17:12:14.987" v="199" actId="20577"/>
          <ac:spMkLst>
            <pc:docMk/>
            <pc:sldMk cId="1477184091" sldId="322"/>
            <ac:spMk id="8" creationId="{1785F81D-C102-1758-500D-C0D4C6FA8337}"/>
          </ac:spMkLst>
        </pc:spChg>
        <pc:picChg chg="del">
          <ac:chgData name="Ben Sidhom, Ahmed" userId="S::bensid28@students.rowan.edu::216da3d4-98d5-44a0-8c67-1cf8ab17df57" providerId="AD" clId="Web-{8D5D2ECD-EEC6-BCF0-70CC-69BD1665367F}" dt="2024-04-19T17:01:23.654" v="178"/>
          <ac:picMkLst>
            <pc:docMk/>
            <pc:sldMk cId="1477184091" sldId="322"/>
            <ac:picMk id="6" creationId="{E830F1E2-9AA6-F02E-1BDC-E71828AF6240}"/>
          </ac:picMkLst>
        </pc:picChg>
        <pc:picChg chg="add mod">
          <ac:chgData name="Ben Sidhom, Ahmed" userId="S::bensid28@students.rowan.edu::216da3d4-98d5-44a0-8c67-1cf8ab17df57" providerId="AD" clId="Web-{8D5D2ECD-EEC6-BCF0-70CC-69BD1665367F}" dt="2024-04-19T17:07:32.869" v="188" actId="1076"/>
          <ac:picMkLst>
            <pc:docMk/>
            <pc:sldMk cId="1477184091" sldId="322"/>
            <ac:picMk id="7" creationId="{5C2B95E8-B21B-C12C-77C9-6840E2DD0B48}"/>
          </ac:picMkLst>
        </pc:picChg>
      </pc:sldChg>
      <pc:sldChg chg="addSp delSp modSp add replId">
        <pc:chgData name="Ben Sidhom, Ahmed" userId="S::bensid28@students.rowan.edu::216da3d4-98d5-44a0-8c67-1cf8ab17df57" providerId="AD" clId="Web-{8D5D2ECD-EEC6-BCF0-70CC-69BD1665367F}" dt="2024-04-19T17:13:45.412" v="214" actId="14100"/>
        <pc:sldMkLst>
          <pc:docMk/>
          <pc:sldMk cId="2918633374" sldId="323"/>
        </pc:sldMkLst>
        <pc:spChg chg="mod">
          <ac:chgData name="Ben Sidhom, Ahmed" userId="S::bensid28@students.rowan.edu::216da3d4-98d5-44a0-8c67-1cf8ab17df57" providerId="AD" clId="Web-{8D5D2ECD-EEC6-BCF0-70CC-69BD1665367F}" dt="2024-04-19T17:13:24.068" v="210" actId="20577"/>
          <ac:spMkLst>
            <pc:docMk/>
            <pc:sldMk cId="2918633374" sldId="323"/>
            <ac:spMk id="2" creationId="{DF43D697-92B4-932E-BF5D-C316435A9798}"/>
          </ac:spMkLst>
        </pc:spChg>
        <pc:spChg chg="del mod">
          <ac:chgData name="Ben Sidhom, Ahmed" userId="S::bensid28@students.rowan.edu::216da3d4-98d5-44a0-8c67-1cf8ab17df57" providerId="AD" clId="Web-{8D5D2ECD-EEC6-BCF0-70CC-69BD1665367F}" dt="2024-04-19T17:13:28.740" v="211"/>
          <ac:spMkLst>
            <pc:docMk/>
            <pc:sldMk cId="2918633374" sldId="323"/>
            <ac:spMk id="3" creationId="{93C99F59-D6E5-F2B8-58D3-28C2C17B0B01}"/>
          </ac:spMkLst>
        </pc:spChg>
        <pc:spChg chg="del">
          <ac:chgData name="Ben Sidhom, Ahmed" userId="S::bensid28@students.rowan.edu::216da3d4-98d5-44a0-8c67-1cf8ab17df57" providerId="AD" clId="Web-{8D5D2ECD-EEC6-BCF0-70CC-69BD1665367F}" dt="2024-04-19T17:13:09.036" v="209"/>
          <ac:spMkLst>
            <pc:docMk/>
            <pc:sldMk cId="2918633374" sldId="323"/>
            <ac:spMk id="5" creationId="{DFB7FC68-1FB9-E790-A809-A0CA8C4F263B}"/>
          </ac:spMkLst>
        </pc:spChg>
        <pc:spChg chg="del">
          <ac:chgData name="Ben Sidhom, Ahmed" userId="S::bensid28@students.rowan.edu::216da3d4-98d5-44a0-8c67-1cf8ab17df57" providerId="AD" clId="Web-{8D5D2ECD-EEC6-BCF0-70CC-69BD1665367F}" dt="2024-04-19T17:13:09.020" v="207"/>
          <ac:spMkLst>
            <pc:docMk/>
            <pc:sldMk cId="2918633374" sldId="323"/>
            <ac:spMk id="8" creationId="{1785F81D-C102-1758-500D-C0D4C6FA8337}"/>
          </ac:spMkLst>
        </pc:spChg>
        <pc:spChg chg="add del mod">
          <ac:chgData name="Ben Sidhom, Ahmed" userId="S::bensid28@students.rowan.edu::216da3d4-98d5-44a0-8c67-1cf8ab17df57" providerId="AD" clId="Web-{8D5D2ECD-EEC6-BCF0-70CC-69BD1665367F}" dt="2024-04-19T17:13:40.224" v="212"/>
          <ac:spMkLst>
            <pc:docMk/>
            <pc:sldMk cId="2918633374" sldId="323"/>
            <ac:spMk id="9" creationId="{9AEA1AFD-1CAA-A1B2-E76A-81E7F9D2366E}"/>
          </ac:spMkLst>
        </pc:spChg>
        <pc:picChg chg="del">
          <ac:chgData name="Ben Sidhom, Ahmed" userId="S::bensid28@students.rowan.edu::216da3d4-98d5-44a0-8c67-1cf8ab17df57" providerId="AD" clId="Web-{8D5D2ECD-EEC6-BCF0-70CC-69BD1665367F}" dt="2024-04-19T17:13:09.020" v="208"/>
          <ac:picMkLst>
            <pc:docMk/>
            <pc:sldMk cId="2918633374" sldId="323"/>
            <ac:picMk id="7" creationId="{5C2B95E8-B21B-C12C-77C9-6840E2DD0B48}"/>
          </ac:picMkLst>
        </pc:picChg>
        <pc:picChg chg="add mod ord">
          <ac:chgData name="Ben Sidhom, Ahmed" userId="S::bensid28@students.rowan.edu::216da3d4-98d5-44a0-8c67-1cf8ab17df57" providerId="AD" clId="Web-{8D5D2ECD-EEC6-BCF0-70CC-69BD1665367F}" dt="2024-04-19T17:13:45.412" v="214" actId="14100"/>
          <ac:picMkLst>
            <pc:docMk/>
            <pc:sldMk cId="2918633374" sldId="323"/>
            <ac:picMk id="10" creationId="{B52EC5E8-1854-479E-40EF-8241D1C1F27C}"/>
          </ac:picMkLst>
        </pc:picChg>
      </pc:sldChg>
      <pc:sldChg chg="new">
        <pc:chgData name="Ben Sidhom, Ahmed" userId="S::bensid28@students.rowan.edu::216da3d4-98d5-44a0-8c67-1cf8ab17df57" providerId="AD" clId="Web-{8D5D2ECD-EEC6-BCF0-70CC-69BD1665367F}" dt="2024-04-19T17:38:50.897" v="215"/>
        <pc:sldMkLst>
          <pc:docMk/>
          <pc:sldMk cId="1045841966" sldId="324"/>
        </pc:sldMkLst>
      </pc:sldChg>
      <pc:sldChg chg="new">
        <pc:chgData name="Ben Sidhom, Ahmed" userId="S::bensid28@students.rowan.edu::216da3d4-98d5-44a0-8c67-1cf8ab17df57" providerId="AD" clId="Web-{8D5D2ECD-EEC6-BCF0-70CC-69BD1665367F}" dt="2024-04-19T17:38:52.335" v="216"/>
        <pc:sldMkLst>
          <pc:docMk/>
          <pc:sldMk cId="1732260297" sldId="325"/>
        </pc:sldMkLst>
      </pc:sldChg>
    </pc:docChg>
  </pc:docChgLst>
  <pc:docChgLst>
    <pc:chgData name="Ben Sidhom, Ahmed" userId="S::bensid28@students.rowan.edu::216da3d4-98d5-44a0-8c67-1cf8ab17df57" providerId="AD" clId="Web-{4B6846BA-EC61-46F8-BBD1-76BE956BD301}"/>
    <pc:docChg chg="addSld modSld">
      <pc:chgData name="Ben Sidhom, Ahmed" userId="S::bensid28@students.rowan.edu::216da3d4-98d5-44a0-8c67-1cf8ab17df57" providerId="AD" clId="Web-{4B6846BA-EC61-46F8-BBD1-76BE956BD301}" dt="2024-03-11T13:52:03.904" v="9" actId="1076"/>
      <pc:docMkLst>
        <pc:docMk/>
      </pc:docMkLst>
      <pc:sldChg chg="new">
        <pc:chgData name="Ben Sidhom, Ahmed" userId="S::bensid28@students.rowan.edu::216da3d4-98d5-44a0-8c67-1cf8ab17df57" providerId="AD" clId="Web-{4B6846BA-EC61-46F8-BBD1-76BE956BD301}" dt="2024-03-11T13:48:14.212" v="0"/>
        <pc:sldMkLst>
          <pc:docMk/>
          <pc:sldMk cId="1954387917" sldId="257"/>
        </pc:sldMkLst>
      </pc:sldChg>
      <pc:sldChg chg="addSp delSp modSp new">
        <pc:chgData name="Ben Sidhom, Ahmed" userId="S::bensid28@students.rowan.edu::216da3d4-98d5-44a0-8c67-1cf8ab17df57" providerId="AD" clId="Web-{4B6846BA-EC61-46F8-BBD1-76BE956BD301}" dt="2024-03-11T13:51:35.919" v="7" actId="14100"/>
        <pc:sldMkLst>
          <pc:docMk/>
          <pc:sldMk cId="635286968" sldId="258"/>
        </pc:sldMkLst>
        <pc:spChg chg="del">
          <ac:chgData name="Ben Sidhom, Ahmed" userId="S::bensid28@students.rowan.edu::216da3d4-98d5-44a0-8c67-1cf8ab17df57" providerId="AD" clId="Web-{4B6846BA-EC61-46F8-BBD1-76BE956BD301}" dt="2024-03-11T13:50:51.215" v="3"/>
          <ac:spMkLst>
            <pc:docMk/>
            <pc:sldMk cId="635286968" sldId="258"/>
            <ac:spMk id="3" creationId="{72B3B089-9E98-7E7A-E328-FE45DC2E90D5}"/>
          </ac:spMkLst>
        </pc:spChg>
        <pc:picChg chg="add mod ord">
          <ac:chgData name="Ben Sidhom, Ahmed" userId="S::bensid28@students.rowan.edu::216da3d4-98d5-44a0-8c67-1cf8ab17df57" providerId="AD" clId="Web-{4B6846BA-EC61-46F8-BBD1-76BE956BD301}" dt="2024-03-11T13:50:59.200" v="4" actId="1076"/>
          <ac:picMkLst>
            <pc:docMk/>
            <pc:sldMk cId="635286968" sldId="258"/>
            <ac:picMk id="4" creationId="{3AC92E10-F92E-8D02-A7FA-A42F0E66D574}"/>
          </ac:picMkLst>
        </pc:picChg>
        <pc:picChg chg="add mod">
          <ac:chgData name="Ben Sidhom, Ahmed" userId="S::bensid28@students.rowan.edu::216da3d4-98d5-44a0-8c67-1cf8ab17df57" providerId="AD" clId="Web-{4B6846BA-EC61-46F8-BBD1-76BE956BD301}" dt="2024-03-11T13:51:35.919" v="7" actId="14100"/>
          <ac:picMkLst>
            <pc:docMk/>
            <pc:sldMk cId="635286968" sldId="258"/>
            <ac:picMk id="5" creationId="{0CDCF312-194D-34A0-A8AD-705A28327ED7}"/>
          </ac:picMkLst>
        </pc:picChg>
      </pc:sldChg>
      <pc:sldChg chg="addSp delSp modSp new">
        <pc:chgData name="Ben Sidhom, Ahmed" userId="S::bensid28@students.rowan.edu::216da3d4-98d5-44a0-8c67-1cf8ab17df57" providerId="AD" clId="Web-{4B6846BA-EC61-46F8-BBD1-76BE956BD301}" dt="2024-03-11T13:52:03.904" v="9" actId="1076"/>
        <pc:sldMkLst>
          <pc:docMk/>
          <pc:sldMk cId="1829804141" sldId="259"/>
        </pc:sldMkLst>
        <pc:spChg chg="del">
          <ac:chgData name="Ben Sidhom, Ahmed" userId="S::bensid28@students.rowan.edu::216da3d4-98d5-44a0-8c67-1cf8ab17df57" providerId="AD" clId="Web-{4B6846BA-EC61-46F8-BBD1-76BE956BD301}" dt="2024-03-11T13:52:00.169" v="8"/>
          <ac:spMkLst>
            <pc:docMk/>
            <pc:sldMk cId="1829804141" sldId="259"/>
            <ac:spMk id="3" creationId="{E559A49E-56AB-AAC0-09CD-BC89B27CD370}"/>
          </ac:spMkLst>
        </pc:spChg>
        <pc:picChg chg="add mod ord">
          <ac:chgData name="Ben Sidhom, Ahmed" userId="S::bensid28@students.rowan.edu::216da3d4-98d5-44a0-8c67-1cf8ab17df57" providerId="AD" clId="Web-{4B6846BA-EC61-46F8-BBD1-76BE956BD301}" dt="2024-03-11T13:52:03.904" v="9" actId="1076"/>
          <ac:picMkLst>
            <pc:docMk/>
            <pc:sldMk cId="1829804141" sldId="259"/>
            <ac:picMk id="4" creationId="{84AF1C71-ACA0-80D6-0A0D-807AA67CB55B}"/>
          </ac:picMkLst>
        </pc:picChg>
      </pc:sldChg>
    </pc:docChg>
  </pc:docChgLst>
  <pc:docChgLst>
    <pc:chgData name="Ben Sidhom, Ahmed" userId="S::bensid28@students.rowan.edu::216da3d4-98d5-44a0-8c67-1cf8ab17df57" providerId="AD" clId="Web-{E20F22C3-3DFF-42E9-81DD-FC115ECA33D3}"/>
    <pc:docChg chg="modSld">
      <pc:chgData name="Ben Sidhom, Ahmed" userId="S::bensid28@students.rowan.edu::216da3d4-98d5-44a0-8c67-1cf8ab17df57" providerId="AD" clId="Web-{E20F22C3-3DFF-42E9-81DD-FC115ECA33D3}" dt="2024-03-11T14:04:56.802" v="4" actId="20577"/>
      <pc:docMkLst>
        <pc:docMk/>
      </pc:docMkLst>
      <pc:sldChg chg="addSp modSp">
        <pc:chgData name="Ben Sidhom, Ahmed" userId="S::bensid28@students.rowan.edu::216da3d4-98d5-44a0-8c67-1cf8ab17df57" providerId="AD" clId="Web-{E20F22C3-3DFF-42E9-81DD-FC115ECA33D3}" dt="2024-03-11T14:04:56.802" v="4" actId="20577"/>
        <pc:sldMkLst>
          <pc:docMk/>
          <pc:sldMk cId="635286968" sldId="258"/>
        </pc:sldMkLst>
        <pc:spChg chg="add mod">
          <ac:chgData name="Ben Sidhom, Ahmed" userId="S::bensid28@students.rowan.edu::216da3d4-98d5-44a0-8c67-1cf8ab17df57" providerId="AD" clId="Web-{E20F22C3-3DFF-42E9-81DD-FC115ECA33D3}" dt="2024-03-11T14:04:56.802" v="4" actId="20577"/>
          <ac:spMkLst>
            <pc:docMk/>
            <pc:sldMk cId="635286968" sldId="258"/>
            <ac:spMk id="3" creationId="{01482D4E-9D9D-4A61-A305-A7C5B5EB8581}"/>
          </ac:spMkLst>
        </pc:spChg>
        <pc:picChg chg="mod">
          <ac:chgData name="Ben Sidhom, Ahmed" userId="S::bensid28@students.rowan.edu::216da3d4-98d5-44a0-8c67-1cf8ab17df57" providerId="AD" clId="Web-{E20F22C3-3DFF-42E9-81DD-FC115ECA33D3}" dt="2024-03-11T14:04:38.863" v="0" actId="14100"/>
          <ac:picMkLst>
            <pc:docMk/>
            <pc:sldMk cId="635286968" sldId="258"/>
            <ac:picMk id="4" creationId="{3AC92E10-F92E-8D02-A7FA-A42F0E66D574}"/>
          </ac:picMkLst>
        </pc:picChg>
      </pc:sldChg>
    </pc:docChg>
  </pc:docChgLst>
  <pc:docChgLst>
    <pc:chgData name="Ben Sidhom, Ahmed" userId="S::bensid28@students.rowan.edu::216da3d4-98d5-44a0-8c67-1cf8ab17df57" providerId="AD" clId="Web-{8B98D69D-B2EE-3F79-D7D3-1974B37BE4BC}"/>
    <pc:docChg chg="addSld modSld sldOrd">
      <pc:chgData name="Ben Sidhom, Ahmed" userId="S::bensid28@students.rowan.edu::216da3d4-98d5-44a0-8c67-1cf8ab17df57" providerId="AD" clId="Web-{8B98D69D-B2EE-3F79-D7D3-1974B37BE4BC}" dt="2024-03-20T18:44:01.934" v="437" actId="20577"/>
      <pc:docMkLst>
        <pc:docMk/>
      </pc:docMkLst>
      <pc:sldChg chg="modSp">
        <pc:chgData name="Ben Sidhom, Ahmed" userId="S::bensid28@students.rowan.edu::216da3d4-98d5-44a0-8c67-1cf8ab17df57" providerId="AD" clId="Web-{8B98D69D-B2EE-3F79-D7D3-1974B37BE4BC}" dt="2024-03-20T14:56:45.038" v="5" actId="20577"/>
        <pc:sldMkLst>
          <pc:docMk/>
          <pc:sldMk cId="3990233910" sldId="260"/>
        </pc:sldMkLst>
        <pc:spChg chg="mod">
          <ac:chgData name="Ben Sidhom, Ahmed" userId="S::bensid28@students.rowan.edu::216da3d4-98d5-44a0-8c67-1cf8ab17df57" providerId="AD" clId="Web-{8B98D69D-B2EE-3F79-D7D3-1974B37BE4BC}" dt="2024-03-20T14:56:45.038" v="5" actId="20577"/>
          <ac:spMkLst>
            <pc:docMk/>
            <pc:sldMk cId="3990233910" sldId="260"/>
            <ac:spMk id="3" creationId="{8D419FF3-2EAC-5B5A-3D5B-028D03B37C70}"/>
          </ac:spMkLst>
        </pc:spChg>
      </pc:sldChg>
      <pc:sldChg chg="modSp">
        <pc:chgData name="Ben Sidhom, Ahmed" userId="S::bensid28@students.rowan.edu::216da3d4-98d5-44a0-8c67-1cf8ab17df57" providerId="AD" clId="Web-{8B98D69D-B2EE-3F79-D7D3-1974B37BE4BC}" dt="2024-03-20T18:21:38.447" v="426" actId="20577"/>
        <pc:sldMkLst>
          <pc:docMk/>
          <pc:sldMk cId="1019830027" sldId="262"/>
        </pc:sldMkLst>
        <pc:spChg chg="mod">
          <ac:chgData name="Ben Sidhom, Ahmed" userId="S::bensid28@students.rowan.edu::216da3d4-98d5-44a0-8c67-1cf8ab17df57" providerId="AD" clId="Web-{8B98D69D-B2EE-3F79-D7D3-1974B37BE4BC}" dt="2024-03-20T18:21:38.447" v="426" actId="20577"/>
          <ac:spMkLst>
            <pc:docMk/>
            <pc:sldMk cId="1019830027" sldId="262"/>
            <ac:spMk id="2" creationId="{7C045BAA-4EE8-DB05-B87A-6B7851D1C2A8}"/>
          </ac:spMkLst>
        </pc:spChg>
      </pc:sldChg>
      <pc:sldChg chg="addSp modSp">
        <pc:chgData name="Ben Sidhom, Ahmed" userId="S::bensid28@students.rowan.edu::216da3d4-98d5-44a0-8c67-1cf8ab17df57" providerId="AD" clId="Web-{8B98D69D-B2EE-3F79-D7D3-1974B37BE4BC}" dt="2024-03-20T18:22:09.136" v="431" actId="20577"/>
        <pc:sldMkLst>
          <pc:docMk/>
          <pc:sldMk cId="1521690584" sldId="263"/>
        </pc:sldMkLst>
        <pc:spChg chg="mod">
          <ac:chgData name="Ben Sidhom, Ahmed" userId="S::bensid28@students.rowan.edu::216da3d4-98d5-44a0-8c67-1cf8ab17df57" providerId="AD" clId="Web-{8B98D69D-B2EE-3F79-D7D3-1974B37BE4BC}" dt="2024-03-20T18:22:09.136" v="431" actId="20577"/>
          <ac:spMkLst>
            <pc:docMk/>
            <pc:sldMk cId="1521690584" sldId="263"/>
            <ac:spMk id="2" creationId="{7C045BAA-4EE8-DB05-B87A-6B7851D1C2A8}"/>
          </ac:spMkLst>
        </pc:spChg>
        <pc:spChg chg="add mod">
          <ac:chgData name="Ben Sidhom, Ahmed" userId="S::bensid28@students.rowan.edu::216da3d4-98d5-44a0-8c67-1cf8ab17df57" providerId="AD" clId="Web-{8B98D69D-B2EE-3F79-D7D3-1974B37BE4BC}" dt="2024-03-20T16:30:47.312" v="229" actId="1076"/>
          <ac:spMkLst>
            <pc:docMk/>
            <pc:sldMk cId="1521690584" sldId="263"/>
            <ac:spMk id="6" creationId="{D4227873-C13D-633A-6163-8E1D670051BD}"/>
          </ac:spMkLst>
        </pc:spChg>
        <pc:spChg chg="add mod">
          <ac:chgData name="Ben Sidhom, Ahmed" userId="S::bensid28@students.rowan.edu::216da3d4-98d5-44a0-8c67-1cf8ab17df57" providerId="AD" clId="Web-{8B98D69D-B2EE-3F79-D7D3-1974B37BE4BC}" dt="2024-03-20T16:30:22.014" v="226" actId="20577"/>
          <ac:spMkLst>
            <pc:docMk/>
            <pc:sldMk cId="1521690584" sldId="263"/>
            <ac:spMk id="7" creationId="{3F6034BB-BCE4-77F5-3569-0A02FA70712B}"/>
          </ac:spMkLst>
        </pc:spChg>
        <pc:spChg chg="add mod">
          <ac:chgData name="Ben Sidhom, Ahmed" userId="S::bensid28@students.rowan.edu::216da3d4-98d5-44a0-8c67-1cf8ab17df57" providerId="AD" clId="Web-{8B98D69D-B2EE-3F79-D7D3-1974B37BE4BC}" dt="2024-03-20T16:30:26.327" v="227" actId="20577"/>
          <ac:spMkLst>
            <pc:docMk/>
            <pc:sldMk cId="1521690584" sldId="263"/>
            <ac:spMk id="8" creationId="{9C075469-A845-60F9-5620-AD4A39149911}"/>
          </ac:spMkLst>
        </pc:spChg>
        <pc:cxnChg chg="mod">
          <ac:chgData name="Ben Sidhom, Ahmed" userId="S::bensid28@students.rowan.edu::216da3d4-98d5-44a0-8c67-1cf8ab17df57" providerId="AD" clId="Web-{8B98D69D-B2EE-3F79-D7D3-1974B37BE4BC}" dt="2024-03-20T16:28:46.074" v="209" actId="1076"/>
          <ac:cxnSpMkLst>
            <pc:docMk/>
            <pc:sldMk cId="1521690584" sldId="263"/>
            <ac:cxnSpMk id="3" creationId="{3FC30BE2-B3E2-646B-DE07-03980C7704E8}"/>
          </ac:cxnSpMkLst>
        </pc:cxnChg>
        <pc:cxnChg chg="add mod">
          <ac:chgData name="Ben Sidhom, Ahmed" userId="S::bensid28@students.rowan.edu::216da3d4-98d5-44a0-8c67-1cf8ab17df57" providerId="AD" clId="Web-{8B98D69D-B2EE-3F79-D7D3-1974B37BE4BC}" dt="2024-03-20T16:29:24.778" v="215" actId="1076"/>
          <ac:cxnSpMkLst>
            <pc:docMk/>
            <pc:sldMk cId="1521690584" sldId="263"/>
            <ac:cxnSpMk id="4" creationId="{47787B37-D816-F1DF-55BF-C60E51FF5824}"/>
          </ac:cxnSpMkLst>
        </pc:cxnChg>
        <pc:cxnChg chg="add mod">
          <ac:chgData name="Ben Sidhom, Ahmed" userId="S::bensid28@students.rowan.edu::216da3d4-98d5-44a0-8c67-1cf8ab17df57" providerId="AD" clId="Web-{8B98D69D-B2EE-3F79-D7D3-1974B37BE4BC}" dt="2024-03-20T16:30:35.030" v="228" actId="1076"/>
          <ac:cxnSpMkLst>
            <pc:docMk/>
            <pc:sldMk cId="1521690584" sldId="263"/>
            <ac:cxnSpMk id="5" creationId="{4B1CEB8F-A276-8BF2-540F-190FAD78DA9A}"/>
          </ac:cxnSpMkLst>
        </pc:cxnChg>
      </pc:sldChg>
      <pc:sldChg chg="modSp">
        <pc:chgData name="Ben Sidhom, Ahmed" userId="S::bensid28@students.rowan.edu::216da3d4-98d5-44a0-8c67-1cf8ab17df57" providerId="AD" clId="Web-{8B98D69D-B2EE-3F79-D7D3-1974B37BE4BC}" dt="2024-03-20T18:44:01.934" v="437" actId="20577"/>
        <pc:sldMkLst>
          <pc:docMk/>
          <pc:sldMk cId="2858013643" sldId="268"/>
        </pc:sldMkLst>
        <pc:spChg chg="mod">
          <ac:chgData name="Ben Sidhom, Ahmed" userId="S::bensid28@students.rowan.edu::216da3d4-98d5-44a0-8c67-1cf8ab17df57" providerId="AD" clId="Web-{8B98D69D-B2EE-3F79-D7D3-1974B37BE4BC}" dt="2024-03-20T18:44:01.934" v="437" actId="20577"/>
          <ac:spMkLst>
            <pc:docMk/>
            <pc:sldMk cId="2858013643" sldId="268"/>
            <ac:spMk id="3" creationId="{CA3FC8BF-0BB6-F1C2-8E76-7B4A3F1165AA}"/>
          </ac:spMkLst>
        </pc:spChg>
      </pc:sldChg>
      <pc:sldChg chg="modSp new">
        <pc:chgData name="Ben Sidhom, Ahmed" userId="S::bensid28@students.rowan.edu::216da3d4-98d5-44a0-8c67-1cf8ab17df57" providerId="AD" clId="Web-{8B98D69D-B2EE-3F79-D7D3-1974B37BE4BC}" dt="2024-03-20T16:22:09.313" v="206" actId="20577"/>
        <pc:sldMkLst>
          <pc:docMk/>
          <pc:sldMk cId="3961383500" sldId="270"/>
        </pc:sldMkLst>
        <pc:spChg chg="mod">
          <ac:chgData name="Ben Sidhom, Ahmed" userId="S::bensid28@students.rowan.edu::216da3d4-98d5-44a0-8c67-1cf8ab17df57" providerId="AD" clId="Web-{8B98D69D-B2EE-3F79-D7D3-1974B37BE4BC}" dt="2024-03-20T15:13:38.781" v="13" actId="20577"/>
          <ac:spMkLst>
            <pc:docMk/>
            <pc:sldMk cId="3961383500" sldId="270"/>
            <ac:spMk id="2" creationId="{2570F806-FF9C-B108-3325-B64A2D85F468}"/>
          </ac:spMkLst>
        </pc:spChg>
        <pc:spChg chg="mod">
          <ac:chgData name="Ben Sidhom, Ahmed" userId="S::bensid28@students.rowan.edu::216da3d4-98d5-44a0-8c67-1cf8ab17df57" providerId="AD" clId="Web-{8B98D69D-B2EE-3F79-D7D3-1974B37BE4BC}" dt="2024-03-20T16:22:09.313" v="206" actId="20577"/>
          <ac:spMkLst>
            <pc:docMk/>
            <pc:sldMk cId="3961383500" sldId="270"/>
            <ac:spMk id="3" creationId="{1DA27193-2EA8-5DBB-B92B-8D2C72608CA7}"/>
          </ac:spMkLst>
        </pc:spChg>
      </pc:sldChg>
      <pc:sldChg chg="addSp delSp modSp new">
        <pc:chgData name="Ben Sidhom, Ahmed" userId="S::bensid28@students.rowan.edu::216da3d4-98d5-44a0-8c67-1cf8ab17df57" providerId="AD" clId="Web-{8B98D69D-B2EE-3F79-D7D3-1974B37BE4BC}" dt="2024-03-20T17:38:24.433" v="342" actId="1076"/>
        <pc:sldMkLst>
          <pc:docMk/>
          <pc:sldMk cId="463238637" sldId="271"/>
        </pc:sldMkLst>
        <pc:spChg chg="mod">
          <ac:chgData name="Ben Sidhom, Ahmed" userId="S::bensid28@students.rowan.edu::216da3d4-98d5-44a0-8c67-1cf8ab17df57" providerId="AD" clId="Web-{8B98D69D-B2EE-3F79-D7D3-1974B37BE4BC}" dt="2024-03-20T16:58:03.552" v="237" actId="20577"/>
          <ac:spMkLst>
            <pc:docMk/>
            <pc:sldMk cId="463238637" sldId="271"/>
            <ac:spMk id="2" creationId="{98042699-F214-33CE-419A-AE2DA9EE7B75}"/>
          </ac:spMkLst>
        </pc:spChg>
        <pc:spChg chg="del">
          <ac:chgData name="Ben Sidhom, Ahmed" userId="S::bensid28@students.rowan.edu::216da3d4-98d5-44a0-8c67-1cf8ab17df57" providerId="AD" clId="Web-{8B98D69D-B2EE-3F79-D7D3-1974B37BE4BC}" dt="2024-03-20T17:06:03.037" v="254"/>
          <ac:spMkLst>
            <pc:docMk/>
            <pc:sldMk cId="463238637" sldId="271"/>
            <ac:spMk id="3" creationId="{CE9A4098-BF6C-4B21-F13F-F66F2357BF4C}"/>
          </ac:spMkLst>
        </pc:spChg>
        <pc:spChg chg="add mod">
          <ac:chgData name="Ben Sidhom, Ahmed" userId="S::bensid28@students.rowan.edu::216da3d4-98d5-44a0-8c67-1cf8ab17df57" providerId="AD" clId="Web-{8B98D69D-B2EE-3F79-D7D3-1974B37BE4BC}" dt="2024-03-20T17:22:12.227" v="296"/>
          <ac:spMkLst>
            <pc:docMk/>
            <pc:sldMk cId="463238637" sldId="271"/>
            <ac:spMk id="7" creationId="{D8CA9790-A85E-2333-E417-1B0E802AF203}"/>
          </ac:spMkLst>
        </pc:spChg>
        <pc:spChg chg="add mod">
          <ac:chgData name="Ben Sidhom, Ahmed" userId="S::bensid28@students.rowan.edu::216da3d4-98d5-44a0-8c67-1cf8ab17df57" providerId="AD" clId="Web-{8B98D69D-B2EE-3F79-D7D3-1974B37BE4BC}" dt="2024-03-20T17:38:24.433" v="342" actId="1076"/>
          <ac:spMkLst>
            <pc:docMk/>
            <pc:sldMk cId="463238637" sldId="271"/>
            <ac:spMk id="8" creationId="{A729E216-A100-39CB-B250-8F3168171E81}"/>
          </ac:spMkLst>
        </pc:spChg>
        <pc:picChg chg="add del mod">
          <ac:chgData name="Ben Sidhom, Ahmed" userId="S::bensid28@students.rowan.edu::216da3d4-98d5-44a0-8c67-1cf8ab17df57" providerId="AD" clId="Web-{8B98D69D-B2EE-3F79-D7D3-1974B37BE4BC}" dt="2024-03-20T17:06:21.585" v="257"/>
          <ac:picMkLst>
            <pc:docMk/>
            <pc:sldMk cId="463238637" sldId="271"/>
            <ac:picMk id="4" creationId="{8013CD41-E0D0-EF0E-BC3C-21D76FBD40F3}"/>
          </ac:picMkLst>
        </pc:picChg>
        <pc:picChg chg="add mod">
          <ac:chgData name="Ben Sidhom, Ahmed" userId="S::bensid28@students.rowan.edu::216da3d4-98d5-44a0-8c67-1cf8ab17df57" providerId="AD" clId="Web-{8B98D69D-B2EE-3F79-D7D3-1974B37BE4BC}" dt="2024-03-20T17:21:48.320" v="293" actId="1076"/>
          <ac:picMkLst>
            <pc:docMk/>
            <pc:sldMk cId="463238637" sldId="271"/>
            <ac:picMk id="5" creationId="{B4449CD4-EB7B-F213-CE1B-AE583E54BEE0}"/>
          </ac:picMkLst>
        </pc:picChg>
        <pc:picChg chg="add mod">
          <ac:chgData name="Ben Sidhom, Ahmed" userId="S::bensid28@students.rowan.edu::216da3d4-98d5-44a0-8c67-1cf8ab17df57" providerId="AD" clId="Web-{8B98D69D-B2EE-3F79-D7D3-1974B37BE4BC}" dt="2024-03-20T17:21:45.680" v="292" actId="1076"/>
          <ac:picMkLst>
            <pc:docMk/>
            <pc:sldMk cId="463238637" sldId="271"/>
            <ac:picMk id="6" creationId="{F6762253-173A-3A26-32E5-F2DDEC67B6F9}"/>
          </ac:picMkLst>
        </pc:picChg>
      </pc:sldChg>
      <pc:sldChg chg="addSp delSp modSp new">
        <pc:chgData name="Ben Sidhom, Ahmed" userId="S::bensid28@students.rowan.edu::216da3d4-98d5-44a0-8c67-1cf8ab17df57" providerId="AD" clId="Web-{8B98D69D-B2EE-3F79-D7D3-1974B37BE4BC}" dt="2024-03-20T17:35:50.131" v="330" actId="20577"/>
        <pc:sldMkLst>
          <pc:docMk/>
          <pc:sldMk cId="3857095284" sldId="272"/>
        </pc:sldMkLst>
        <pc:spChg chg="mod">
          <ac:chgData name="Ben Sidhom, Ahmed" userId="S::bensid28@students.rowan.edu::216da3d4-98d5-44a0-8c67-1cf8ab17df57" providerId="AD" clId="Web-{8B98D69D-B2EE-3F79-D7D3-1974B37BE4BC}" dt="2024-03-20T16:58:17.240" v="240" actId="20577"/>
          <ac:spMkLst>
            <pc:docMk/>
            <pc:sldMk cId="3857095284" sldId="272"/>
            <ac:spMk id="2" creationId="{750825BA-E0D7-EC96-9611-2FAF42DD3D1C}"/>
          </ac:spMkLst>
        </pc:spChg>
        <pc:spChg chg="del">
          <ac:chgData name="Ben Sidhom, Ahmed" userId="S::bensid28@students.rowan.edu::216da3d4-98d5-44a0-8c67-1cf8ab17df57" providerId="AD" clId="Web-{8B98D69D-B2EE-3F79-D7D3-1974B37BE4BC}" dt="2024-03-20T17:06:27.476" v="258"/>
          <ac:spMkLst>
            <pc:docMk/>
            <pc:sldMk cId="3857095284" sldId="272"/>
            <ac:spMk id="3" creationId="{CB00D524-06CF-0736-ADE0-6B295B8BF71D}"/>
          </ac:spMkLst>
        </pc:spChg>
        <pc:spChg chg="add mod">
          <ac:chgData name="Ben Sidhom, Ahmed" userId="S::bensid28@students.rowan.edu::216da3d4-98d5-44a0-8c67-1cf8ab17df57" providerId="AD" clId="Web-{8B98D69D-B2EE-3F79-D7D3-1974B37BE4BC}" dt="2024-03-20T17:34:56.582" v="325" actId="20577"/>
          <ac:spMkLst>
            <pc:docMk/>
            <pc:sldMk cId="3857095284" sldId="272"/>
            <ac:spMk id="6" creationId="{5183DDA7-A336-87B8-28BD-688B34C32233}"/>
          </ac:spMkLst>
        </pc:spChg>
        <pc:spChg chg="add mod">
          <ac:chgData name="Ben Sidhom, Ahmed" userId="S::bensid28@students.rowan.edu::216da3d4-98d5-44a0-8c67-1cf8ab17df57" providerId="AD" clId="Web-{8B98D69D-B2EE-3F79-D7D3-1974B37BE4BC}" dt="2024-03-20T17:35:50.131" v="330" actId="20577"/>
          <ac:spMkLst>
            <pc:docMk/>
            <pc:sldMk cId="3857095284" sldId="272"/>
            <ac:spMk id="7" creationId="{03D7242B-F791-0594-3517-7B8166B1B7A9}"/>
          </ac:spMkLst>
        </pc:spChg>
        <pc:picChg chg="add mod">
          <ac:chgData name="Ben Sidhom, Ahmed" userId="S::bensid28@students.rowan.edu::216da3d4-98d5-44a0-8c67-1cf8ab17df57" providerId="AD" clId="Web-{8B98D69D-B2EE-3F79-D7D3-1974B37BE4BC}" dt="2024-03-20T17:32:56.922" v="298" actId="1076"/>
          <ac:picMkLst>
            <pc:docMk/>
            <pc:sldMk cId="3857095284" sldId="272"/>
            <ac:picMk id="4" creationId="{9B0E45A4-2374-B969-8911-70E2C7280975}"/>
          </ac:picMkLst>
        </pc:picChg>
        <pc:picChg chg="add mod">
          <ac:chgData name="Ben Sidhom, Ahmed" userId="S::bensid28@students.rowan.edu::216da3d4-98d5-44a0-8c67-1cf8ab17df57" providerId="AD" clId="Web-{8B98D69D-B2EE-3F79-D7D3-1974B37BE4BC}" dt="2024-03-20T17:34:19.815" v="301" actId="14100"/>
          <ac:picMkLst>
            <pc:docMk/>
            <pc:sldMk cId="3857095284" sldId="272"/>
            <ac:picMk id="5" creationId="{5B53E3C0-EB9F-7E14-FA71-86E1F19366AD}"/>
          </ac:picMkLst>
        </pc:picChg>
      </pc:sldChg>
      <pc:sldChg chg="addSp delSp modSp new">
        <pc:chgData name="Ben Sidhom, Ahmed" userId="S::bensid28@students.rowan.edu::216da3d4-98d5-44a0-8c67-1cf8ab17df57" providerId="AD" clId="Web-{8B98D69D-B2EE-3F79-D7D3-1974B37BE4BC}" dt="2024-03-20T18:00:16.995" v="384" actId="1076"/>
        <pc:sldMkLst>
          <pc:docMk/>
          <pc:sldMk cId="2308359526" sldId="273"/>
        </pc:sldMkLst>
        <pc:spChg chg="mod">
          <ac:chgData name="Ben Sidhom, Ahmed" userId="S::bensid28@students.rowan.edu::216da3d4-98d5-44a0-8c67-1cf8ab17df57" providerId="AD" clId="Web-{8B98D69D-B2EE-3F79-D7D3-1974B37BE4BC}" dt="2024-03-20T16:58:54.475" v="247" actId="20577"/>
          <ac:spMkLst>
            <pc:docMk/>
            <pc:sldMk cId="2308359526" sldId="273"/>
            <ac:spMk id="2" creationId="{F4E8148B-F157-0A14-3FD9-824BB456735F}"/>
          </ac:spMkLst>
        </pc:spChg>
        <pc:spChg chg="del">
          <ac:chgData name="Ben Sidhom, Ahmed" userId="S::bensid28@students.rowan.edu::216da3d4-98d5-44a0-8c67-1cf8ab17df57" providerId="AD" clId="Web-{8B98D69D-B2EE-3F79-D7D3-1974B37BE4BC}" dt="2024-03-20T17:13:02.458" v="265"/>
          <ac:spMkLst>
            <pc:docMk/>
            <pc:sldMk cId="2308359526" sldId="273"/>
            <ac:spMk id="3" creationId="{A7617B70-AD0C-8EF0-5D16-19068D379566}"/>
          </ac:spMkLst>
        </pc:spChg>
        <pc:spChg chg="add mod">
          <ac:chgData name="Ben Sidhom, Ahmed" userId="S::bensid28@students.rowan.edu::216da3d4-98d5-44a0-8c67-1cf8ab17df57" providerId="AD" clId="Web-{8B98D69D-B2EE-3F79-D7D3-1974B37BE4BC}" dt="2024-03-20T18:00:16.995" v="384" actId="1076"/>
          <ac:spMkLst>
            <pc:docMk/>
            <pc:sldMk cId="2308359526" sldId="273"/>
            <ac:spMk id="7" creationId="{AF4B240B-E7CD-0661-6687-B3C23D21ED42}"/>
          </ac:spMkLst>
        </pc:spChg>
        <pc:picChg chg="add mod">
          <ac:chgData name="Ben Sidhom, Ahmed" userId="S::bensid28@students.rowan.edu::216da3d4-98d5-44a0-8c67-1cf8ab17df57" providerId="AD" clId="Web-{8B98D69D-B2EE-3F79-D7D3-1974B37BE4BC}" dt="2024-03-20T17:13:10.833" v="268" actId="1076"/>
          <ac:picMkLst>
            <pc:docMk/>
            <pc:sldMk cId="2308359526" sldId="273"/>
            <ac:picMk id="4" creationId="{7EA828E5-B405-640A-8D14-CED974110EB2}"/>
          </ac:picMkLst>
        </pc:picChg>
        <pc:picChg chg="add mod">
          <ac:chgData name="Ben Sidhom, Ahmed" userId="S::bensid28@students.rowan.edu::216da3d4-98d5-44a0-8c67-1cf8ab17df57" providerId="AD" clId="Web-{8B98D69D-B2EE-3F79-D7D3-1974B37BE4BC}" dt="2024-03-20T17:48:40.299" v="364" actId="1076"/>
          <ac:picMkLst>
            <pc:docMk/>
            <pc:sldMk cId="2308359526" sldId="273"/>
            <ac:picMk id="5" creationId="{D7C4B3A3-F5E8-A93B-6872-D05C332046AA}"/>
          </ac:picMkLst>
        </pc:picChg>
        <pc:picChg chg="add del mod">
          <ac:chgData name="Ben Sidhom, Ahmed" userId="S::bensid28@students.rowan.edu::216da3d4-98d5-44a0-8c67-1cf8ab17df57" providerId="AD" clId="Web-{8B98D69D-B2EE-3F79-D7D3-1974B37BE4BC}" dt="2024-03-20T17:48:36.486" v="362"/>
          <ac:picMkLst>
            <pc:docMk/>
            <pc:sldMk cId="2308359526" sldId="273"/>
            <ac:picMk id="6" creationId="{DDE50CDC-307A-6C8F-F5DC-84B168DDAF7C}"/>
          </ac:picMkLst>
        </pc:picChg>
      </pc:sldChg>
      <pc:sldChg chg="addSp delSp modSp new">
        <pc:chgData name="Ben Sidhom, Ahmed" userId="S::bensid28@students.rowan.edu::216da3d4-98d5-44a0-8c67-1cf8ab17df57" providerId="AD" clId="Web-{8B98D69D-B2EE-3F79-D7D3-1974B37BE4BC}" dt="2024-03-20T18:17:47.188" v="417" actId="14100"/>
        <pc:sldMkLst>
          <pc:docMk/>
          <pc:sldMk cId="355881491" sldId="274"/>
        </pc:sldMkLst>
        <pc:spChg chg="mod">
          <ac:chgData name="Ben Sidhom, Ahmed" userId="S::bensid28@students.rowan.edu::216da3d4-98d5-44a0-8c67-1cf8ab17df57" providerId="AD" clId="Web-{8B98D69D-B2EE-3F79-D7D3-1974B37BE4BC}" dt="2024-03-20T16:59:31.742" v="253" actId="20577"/>
          <ac:spMkLst>
            <pc:docMk/>
            <pc:sldMk cId="355881491" sldId="274"/>
            <ac:spMk id="2" creationId="{7D393B07-F5DB-77E6-7795-3E944EF373AA}"/>
          </ac:spMkLst>
        </pc:spChg>
        <pc:spChg chg="del">
          <ac:chgData name="Ben Sidhom, Ahmed" userId="S::bensid28@students.rowan.edu::216da3d4-98d5-44a0-8c67-1cf8ab17df57" providerId="AD" clId="Web-{8B98D69D-B2EE-3F79-D7D3-1974B37BE4BC}" dt="2024-03-20T17:17:03.513" v="282"/>
          <ac:spMkLst>
            <pc:docMk/>
            <pc:sldMk cId="355881491" sldId="274"/>
            <ac:spMk id="3" creationId="{456A61B6-CFE1-E054-17EB-5C72E190EFA7}"/>
          </ac:spMkLst>
        </pc:spChg>
        <pc:spChg chg="add mod">
          <ac:chgData name="Ben Sidhom, Ahmed" userId="S::bensid28@students.rowan.edu::216da3d4-98d5-44a0-8c67-1cf8ab17df57" providerId="AD" clId="Web-{8B98D69D-B2EE-3F79-D7D3-1974B37BE4BC}" dt="2024-03-20T18:04:38.567" v="398" actId="14100"/>
          <ac:spMkLst>
            <pc:docMk/>
            <pc:sldMk cId="355881491" sldId="274"/>
            <ac:spMk id="6" creationId="{6159EA12-A235-A22F-0ABD-FC049268C821}"/>
          </ac:spMkLst>
        </pc:spChg>
        <pc:spChg chg="add mod">
          <ac:chgData name="Ben Sidhom, Ahmed" userId="S::bensid28@students.rowan.edu::216da3d4-98d5-44a0-8c67-1cf8ab17df57" providerId="AD" clId="Web-{8B98D69D-B2EE-3F79-D7D3-1974B37BE4BC}" dt="2024-03-20T18:10:08.813" v="411" actId="20577"/>
          <ac:spMkLst>
            <pc:docMk/>
            <pc:sldMk cId="355881491" sldId="274"/>
            <ac:spMk id="7" creationId="{46169B92-AEAB-B413-E3FB-9A460EF322D4}"/>
          </ac:spMkLst>
        </pc:spChg>
        <pc:picChg chg="add del mod">
          <ac:chgData name="Ben Sidhom, Ahmed" userId="S::bensid28@students.rowan.edu::216da3d4-98d5-44a0-8c67-1cf8ab17df57" providerId="AD" clId="Web-{8B98D69D-B2EE-3F79-D7D3-1974B37BE4BC}" dt="2024-03-20T18:17:39.485" v="413"/>
          <ac:picMkLst>
            <pc:docMk/>
            <pc:sldMk cId="355881491" sldId="274"/>
            <ac:picMk id="4" creationId="{90C45560-A2FB-BF9D-62F5-DAEB019C64C4}"/>
          </ac:picMkLst>
        </pc:picChg>
        <pc:picChg chg="add del mod">
          <ac:chgData name="Ben Sidhom, Ahmed" userId="S::bensid28@students.rowan.edu::216da3d4-98d5-44a0-8c67-1cf8ab17df57" providerId="AD" clId="Web-{8B98D69D-B2EE-3F79-D7D3-1974B37BE4BC}" dt="2024-03-20T18:17:40.657" v="414"/>
          <ac:picMkLst>
            <pc:docMk/>
            <pc:sldMk cId="355881491" sldId="274"/>
            <ac:picMk id="5" creationId="{0A2989F0-53C2-A664-EBA6-6392473AB7E9}"/>
          </ac:picMkLst>
        </pc:picChg>
        <pc:picChg chg="add mod">
          <ac:chgData name="Ben Sidhom, Ahmed" userId="S::bensid28@students.rowan.edu::216da3d4-98d5-44a0-8c67-1cf8ab17df57" providerId="AD" clId="Web-{8B98D69D-B2EE-3F79-D7D3-1974B37BE4BC}" dt="2024-03-20T18:17:47.188" v="417" actId="14100"/>
          <ac:picMkLst>
            <pc:docMk/>
            <pc:sldMk cId="355881491" sldId="274"/>
            <ac:picMk id="8" creationId="{0C9AA01B-8A5C-FEE3-DF58-B38B5A95924A}"/>
          </ac:picMkLst>
        </pc:picChg>
      </pc:sldChg>
      <pc:sldChg chg="addSp delSp modSp add ord replId">
        <pc:chgData name="Ben Sidhom, Ahmed" userId="S::bensid28@students.rowan.edu::216da3d4-98d5-44a0-8c67-1cf8ab17df57" providerId="AD" clId="Web-{8B98D69D-B2EE-3F79-D7D3-1974B37BE4BC}" dt="2024-03-20T18:01:20.810" v="385"/>
        <pc:sldMkLst>
          <pc:docMk/>
          <pc:sldMk cId="616790012" sldId="275"/>
        </pc:sldMkLst>
        <pc:spChg chg="add mod">
          <ac:chgData name="Ben Sidhom, Ahmed" userId="S::bensid28@students.rowan.edu::216da3d4-98d5-44a0-8c67-1cf8ab17df57" providerId="AD" clId="Web-{8B98D69D-B2EE-3F79-D7D3-1974B37BE4BC}" dt="2024-03-20T17:51:03.413" v="371" actId="14100"/>
          <ac:spMkLst>
            <pc:docMk/>
            <pc:sldMk cId="616790012" sldId="275"/>
            <ac:spMk id="7" creationId="{6B3ED410-CCF4-880B-350B-4E78ABA842AC}"/>
          </ac:spMkLst>
        </pc:spChg>
        <pc:picChg chg="add mod">
          <ac:chgData name="Ben Sidhom, Ahmed" userId="S::bensid28@students.rowan.edu::216da3d4-98d5-44a0-8c67-1cf8ab17df57" providerId="AD" clId="Web-{8B98D69D-B2EE-3F79-D7D3-1974B37BE4BC}" dt="2024-03-20T17:50:38.334" v="365" actId="1076"/>
          <ac:picMkLst>
            <pc:docMk/>
            <pc:sldMk cId="616790012" sldId="275"/>
            <ac:picMk id="3" creationId="{2257E436-6B24-724F-3A4B-0856A569D039}"/>
          </ac:picMkLst>
        </pc:picChg>
        <pc:picChg chg="del">
          <ac:chgData name="Ben Sidhom, Ahmed" userId="S::bensid28@students.rowan.edu::216da3d4-98d5-44a0-8c67-1cf8ab17df57" providerId="AD" clId="Web-{8B98D69D-B2EE-3F79-D7D3-1974B37BE4BC}" dt="2024-03-20T17:14:34.977" v="273"/>
          <ac:picMkLst>
            <pc:docMk/>
            <pc:sldMk cId="616790012" sldId="275"/>
            <ac:picMk id="4" creationId="{7EA828E5-B405-640A-8D14-CED974110EB2}"/>
          </ac:picMkLst>
        </pc:picChg>
        <pc:picChg chg="del">
          <ac:chgData name="Ben Sidhom, Ahmed" userId="S::bensid28@students.rowan.edu::216da3d4-98d5-44a0-8c67-1cf8ab17df57" providerId="AD" clId="Web-{8B98D69D-B2EE-3F79-D7D3-1974B37BE4BC}" dt="2024-03-20T17:14:34.977" v="272"/>
          <ac:picMkLst>
            <pc:docMk/>
            <pc:sldMk cId="616790012" sldId="275"/>
            <ac:picMk id="5" creationId="{D7C4B3A3-F5E8-A93B-6872-D05C332046AA}"/>
          </ac:picMkLst>
        </pc:picChg>
        <pc:picChg chg="add mod">
          <ac:chgData name="Ben Sidhom, Ahmed" userId="S::bensid28@students.rowan.edu::216da3d4-98d5-44a0-8c67-1cf8ab17df57" providerId="AD" clId="Web-{8B98D69D-B2EE-3F79-D7D3-1974B37BE4BC}" dt="2024-03-20T17:59:04.117" v="372" actId="1076"/>
          <ac:picMkLst>
            <pc:docMk/>
            <pc:sldMk cId="616790012" sldId="275"/>
            <ac:picMk id="6" creationId="{767FC257-485F-7AF2-AE0E-4EDE1D2F5660}"/>
          </ac:picMkLst>
        </pc:picChg>
      </pc:sldChg>
      <pc:sldChg chg="addSp delSp modSp add ord replId">
        <pc:chgData name="Ben Sidhom, Ahmed" userId="S::bensid28@students.rowan.edu::216da3d4-98d5-44a0-8c67-1cf8ab17df57" providerId="AD" clId="Web-{8B98D69D-B2EE-3F79-D7D3-1974B37BE4BC}" dt="2024-03-20T17:48:33.298" v="361"/>
        <pc:sldMkLst>
          <pc:docMk/>
          <pc:sldMk cId="2722446808" sldId="276"/>
        </pc:sldMkLst>
        <pc:spChg chg="add mod">
          <ac:chgData name="Ben Sidhom, Ahmed" userId="S::bensid28@students.rowan.edu::216da3d4-98d5-44a0-8c67-1cf8ab17df57" providerId="AD" clId="Web-{8B98D69D-B2EE-3F79-D7D3-1974B37BE4BC}" dt="2024-03-20T17:48:06.407" v="360" actId="20577"/>
          <ac:spMkLst>
            <pc:docMk/>
            <pc:sldMk cId="2722446808" sldId="276"/>
            <ac:spMk id="3" creationId="{85F32F01-B0E8-0187-620B-21DC59814F83}"/>
          </ac:spMkLst>
        </pc:spChg>
        <pc:picChg chg="del">
          <ac:chgData name="Ben Sidhom, Ahmed" userId="S::bensid28@students.rowan.edu::216da3d4-98d5-44a0-8c67-1cf8ab17df57" providerId="AD" clId="Web-{8B98D69D-B2EE-3F79-D7D3-1974B37BE4BC}" dt="2024-03-20T17:47:19.140" v="350"/>
          <ac:picMkLst>
            <pc:docMk/>
            <pc:sldMk cId="2722446808" sldId="276"/>
            <ac:picMk id="4" creationId="{7EA828E5-B405-640A-8D14-CED974110EB2}"/>
          </ac:picMkLst>
        </pc:picChg>
        <pc:picChg chg="del">
          <ac:chgData name="Ben Sidhom, Ahmed" userId="S::bensid28@students.rowan.edu::216da3d4-98d5-44a0-8c67-1cf8ab17df57" providerId="AD" clId="Web-{8B98D69D-B2EE-3F79-D7D3-1974B37BE4BC}" dt="2024-03-20T17:47:17.936" v="349"/>
          <ac:picMkLst>
            <pc:docMk/>
            <pc:sldMk cId="2722446808" sldId="276"/>
            <ac:picMk id="5" creationId="{D7C4B3A3-F5E8-A93B-6872-D05C332046AA}"/>
          </ac:picMkLst>
        </pc:picChg>
        <pc:picChg chg="mod">
          <ac:chgData name="Ben Sidhom, Ahmed" userId="S::bensid28@students.rowan.edu::216da3d4-98d5-44a0-8c67-1cf8ab17df57" providerId="AD" clId="Web-{8B98D69D-B2EE-3F79-D7D3-1974B37BE4BC}" dt="2024-03-20T17:47:26.218" v="353" actId="1076"/>
          <ac:picMkLst>
            <pc:docMk/>
            <pc:sldMk cId="2722446808" sldId="276"/>
            <ac:picMk id="6" creationId="{DDE50CDC-307A-6C8F-F5DC-84B168DDAF7C}"/>
          </ac:picMkLst>
        </pc:picChg>
      </pc:sldChg>
      <pc:sldChg chg="new">
        <pc:chgData name="Ben Sidhom, Ahmed" userId="S::bensid28@students.rowan.edu::216da3d4-98d5-44a0-8c67-1cf8ab17df57" providerId="AD" clId="Web-{8B98D69D-B2EE-3F79-D7D3-1974B37BE4BC}" dt="2024-03-20T18:02:08.671" v="386"/>
        <pc:sldMkLst>
          <pc:docMk/>
          <pc:sldMk cId="1075747569" sldId="277"/>
        </pc:sldMkLst>
      </pc:sldChg>
      <pc:sldChg chg="delSp add replId">
        <pc:chgData name="Ben Sidhom, Ahmed" userId="S::bensid28@students.rowan.edu::216da3d4-98d5-44a0-8c67-1cf8ab17df57" providerId="AD" clId="Web-{8B98D69D-B2EE-3F79-D7D3-1974B37BE4BC}" dt="2024-03-20T18:18:07.502" v="419"/>
        <pc:sldMkLst>
          <pc:docMk/>
          <pc:sldMk cId="4106041080" sldId="278"/>
        </pc:sldMkLst>
        <pc:spChg chg="del">
          <ac:chgData name="Ben Sidhom, Ahmed" userId="S::bensid28@students.rowan.edu::216da3d4-98d5-44a0-8c67-1cf8ab17df57" providerId="AD" clId="Web-{8B98D69D-B2EE-3F79-D7D3-1974B37BE4BC}" dt="2024-03-20T18:18:04.017" v="418"/>
          <ac:spMkLst>
            <pc:docMk/>
            <pc:sldMk cId="4106041080" sldId="278"/>
            <ac:spMk id="6" creationId="{6159EA12-A235-A22F-0ABD-FC049268C821}"/>
          </ac:spMkLst>
        </pc:spChg>
        <pc:spChg chg="del">
          <ac:chgData name="Ben Sidhom, Ahmed" userId="S::bensid28@students.rowan.edu::216da3d4-98d5-44a0-8c67-1cf8ab17df57" providerId="AD" clId="Web-{8B98D69D-B2EE-3F79-D7D3-1974B37BE4BC}" dt="2024-03-20T18:18:07.502" v="419"/>
          <ac:spMkLst>
            <pc:docMk/>
            <pc:sldMk cId="4106041080" sldId="278"/>
            <ac:spMk id="7" creationId="{46169B92-AEAB-B413-E3FB-9A460EF322D4}"/>
          </ac:spMkLst>
        </pc:spChg>
      </pc:sldChg>
    </pc:docChg>
  </pc:docChgLst>
  <pc:docChgLst>
    <pc:chgData name="Ben Sidhom, Ahmed" userId="S::bensid28@students.rowan.edu::216da3d4-98d5-44a0-8c67-1cf8ab17df57" providerId="AD" clId="Web-{A07F9F10-D636-497A-A86E-E0D7E6C74A03}"/>
    <pc:docChg chg="addSld modSld">
      <pc:chgData name="Ben Sidhom, Ahmed" userId="S::bensid28@students.rowan.edu::216da3d4-98d5-44a0-8c67-1cf8ab17df57" providerId="AD" clId="Web-{A07F9F10-D636-497A-A86E-E0D7E6C74A03}" dt="2024-03-28T17:36:23.918" v="1"/>
      <pc:docMkLst>
        <pc:docMk/>
      </pc:docMkLst>
      <pc:sldChg chg="delSp add replId">
        <pc:chgData name="Ben Sidhom, Ahmed" userId="S::bensid28@students.rowan.edu::216da3d4-98d5-44a0-8c67-1cf8ab17df57" providerId="AD" clId="Web-{A07F9F10-D636-497A-A86E-E0D7E6C74A03}" dt="2024-03-28T17:36:23.918" v="1"/>
        <pc:sldMkLst>
          <pc:docMk/>
          <pc:sldMk cId="3252881061" sldId="279"/>
        </pc:sldMkLst>
        <pc:spChg chg="del">
          <ac:chgData name="Ben Sidhom, Ahmed" userId="S::bensid28@students.rowan.edu::216da3d4-98d5-44a0-8c67-1cf8ab17df57" providerId="AD" clId="Web-{A07F9F10-D636-497A-A86E-E0D7E6C74A03}" dt="2024-03-28T17:36:23.918" v="1"/>
          <ac:spMkLst>
            <pc:docMk/>
            <pc:sldMk cId="3252881061" sldId="279"/>
            <ac:spMk id="3" creationId="{CA3FC8BF-0BB6-F1C2-8E76-7B4A3F1165AA}"/>
          </ac:spMkLst>
        </pc:spChg>
      </pc:sldChg>
    </pc:docChg>
  </pc:docChgLst>
  <pc:docChgLst>
    <pc:chgData name="Ben Sidhom, Ahmed" userId="S::bensid28@students.rowan.edu::216da3d4-98d5-44a0-8c67-1cf8ab17df57" providerId="AD" clId="Web-{8285E26D-4623-00BE-F73C-55A2643DAD43}"/>
    <pc:docChg chg="addSld delSld modSld sldOrd">
      <pc:chgData name="Ben Sidhom, Ahmed" userId="S::bensid28@students.rowan.edu::216da3d4-98d5-44a0-8c67-1cf8ab17df57" providerId="AD" clId="Web-{8285E26D-4623-00BE-F73C-55A2643DAD43}" dt="2024-04-02T05:20:55.913" v="703" actId="20577"/>
      <pc:docMkLst>
        <pc:docMk/>
      </pc:docMkLst>
      <pc:sldChg chg="addSp delSp modSp ord">
        <pc:chgData name="Ben Sidhom, Ahmed" userId="S::bensid28@students.rowan.edu::216da3d4-98d5-44a0-8c67-1cf8ab17df57" providerId="AD" clId="Web-{8285E26D-4623-00BE-F73C-55A2643DAD43}" dt="2024-04-02T04:45:16.070" v="375" actId="20577"/>
        <pc:sldMkLst>
          <pc:docMk/>
          <pc:sldMk cId="1954387917" sldId="257"/>
        </pc:sldMkLst>
        <pc:spChg chg="mod">
          <ac:chgData name="Ben Sidhom, Ahmed" userId="S::bensid28@students.rowan.edu::216da3d4-98d5-44a0-8c67-1cf8ab17df57" providerId="AD" clId="Web-{8285E26D-4623-00BE-F73C-55A2643DAD43}" dt="2024-04-02T04:45:16.070" v="375" actId="20577"/>
          <ac:spMkLst>
            <pc:docMk/>
            <pc:sldMk cId="1954387917" sldId="257"/>
            <ac:spMk id="2" creationId="{7C045BAA-4EE8-DB05-B87A-6B7851D1C2A8}"/>
          </ac:spMkLst>
        </pc:spChg>
        <pc:spChg chg="mod">
          <ac:chgData name="Ben Sidhom, Ahmed" userId="S::bensid28@students.rowan.edu::216da3d4-98d5-44a0-8c67-1cf8ab17df57" providerId="AD" clId="Web-{8285E26D-4623-00BE-F73C-55A2643DAD43}" dt="2024-04-02T04:29:37.926" v="274" actId="20577"/>
          <ac:spMkLst>
            <pc:docMk/>
            <pc:sldMk cId="1954387917" sldId="257"/>
            <ac:spMk id="3" creationId="{52B1218D-691B-B2C4-D986-C5F28F326914}"/>
          </ac:spMkLst>
        </pc:spChg>
        <pc:spChg chg="mod">
          <ac:chgData name="Ben Sidhom, Ahmed" userId="S::bensid28@students.rowan.edu::216da3d4-98d5-44a0-8c67-1cf8ab17df57" providerId="AD" clId="Web-{8285E26D-4623-00BE-F73C-55A2643DAD43}" dt="2024-04-02T03:49:34.828" v="170" actId="20577"/>
          <ac:spMkLst>
            <pc:docMk/>
            <pc:sldMk cId="1954387917" sldId="257"/>
            <ac:spMk id="8" creationId="{9ADEBB34-B52F-06C8-C4C6-96BC315DE4B2}"/>
          </ac:spMkLst>
        </pc:spChg>
        <pc:spChg chg="del mod">
          <ac:chgData name="Ben Sidhom, Ahmed" userId="S::bensid28@students.rowan.edu::216da3d4-98d5-44a0-8c67-1cf8ab17df57" providerId="AD" clId="Web-{8285E26D-4623-00BE-F73C-55A2643DAD43}" dt="2024-04-02T04:00:07.903" v="216"/>
          <ac:spMkLst>
            <pc:docMk/>
            <pc:sldMk cId="1954387917" sldId="257"/>
            <ac:spMk id="9" creationId="{24BA36C1-B014-CF1B-80DD-30BA6960E9BB}"/>
          </ac:spMkLst>
        </pc:spChg>
        <pc:spChg chg="mod">
          <ac:chgData name="Ben Sidhom, Ahmed" userId="S::bensid28@students.rowan.edu::216da3d4-98d5-44a0-8c67-1cf8ab17df57" providerId="AD" clId="Web-{8285E26D-4623-00BE-F73C-55A2643DAD43}" dt="2024-04-02T03:54:38.716" v="191" actId="1076"/>
          <ac:spMkLst>
            <pc:docMk/>
            <pc:sldMk cId="1954387917" sldId="257"/>
            <ac:spMk id="10" creationId="{E68CB49D-3181-0AAE-F2AA-956B225F7EA1}"/>
          </ac:spMkLst>
        </pc:spChg>
        <pc:spChg chg="mod">
          <ac:chgData name="Ben Sidhom, Ahmed" userId="S::bensid28@students.rowan.edu::216da3d4-98d5-44a0-8c67-1cf8ab17df57" providerId="AD" clId="Web-{8285E26D-4623-00BE-F73C-55A2643DAD43}" dt="2024-04-02T03:54:42.029" v="192" actId="1076"/>
          <ac:spMkLst>
            <pc:docMk/>
            <pc:sldMk cId="1954387917" sldId="257"/>
            <ac:spMk id="11" creationId="{81FBFC33-0749-C32A-7F1C-080A2CC0B034}"/>
          </ac:spMkLst>
        </pc:spChg>
        <pc:spChg chg="add del mod">
          <ac:chgData name="Ben Sidhom, Ahmed" userId="S::bensid28@students.rowan.edu::216da3d4-98d5-44a0-8c67-1cf8ab17df57" providerId="AD" clId="Web-{8285E26D-4623-00BE-F73C-55A2643DAD43}" dt="2024-04-02T03:59:10.947" v="202"/>
          <ac:spMkLst>
            <pc:docMk/>
            <pc:sldMk cId="1954387917" sldId="257"/>
            <ac:spMk id="13" creationId="{E7A67D84-96B8-502C-4E96-77BCD2F64C56}"/>
          </ac:spMkLst>
        </pc:spChg>
        <pc:spChg chg="add mod">
          <ac:chgData name="Ben Sidhom, Ahmed" userId="S::bensid28@students.rowan.edu::216da3d4-98d5-44a0-8c67-1cf8ab17df57" providerId="AD" clId="Web-{8285E26D-4623-00BE-F73C-55A2643DAD43}" dt="2024-04-02T04:00:06.075" v="215" actId="1076"/>
          <ac:spMkLst>
            <pc:docMk/>
            <pc:sldMk cId="1954387917" sldId="257"/>
            <ac:spMk id="18" creationId="{4A769DE3-1B09-ED49-7199-1D9D415AD4E2}"/>
          </ac:spMkLst>
        </pc:spChg>
        <pc:picChg chg="del">
          <ac:chgData name="Ben Sidhom, Ahmed" userId="S::bensid28@students.rowan.edu::216da3d4-98d5-44a0-8c67-1cf8ab17df57" providerId="AD" clId="Web-{8285E26D-4623-00BE-F73C-55A2643DAD43}" dt="2024-04-02T03:59:06.650" v="201"/>
          <ac:picMkLst>
            <pc:docMk/>
            <pc:sldMk cId="1954387917" sldId="257"/>
            <ac:picMk id="7" creationId="{C570F3A7-E7F1-6920-EB8A-25183C133918}"/>
          </ac:picMkLst>
        </pc:picChg>
        <pc:picChg chg="add mod">
          <ac:chgData name="Ben Sidhom, Ahmed" userId="S::bensid28@students.rowan.edu::216da3d4-98d5-44a0-8c67-1cf8ab17df57" providerId="AD" clId="Web-{8285E26D-4623-00BE-F73C-55A2643DAD43}" dt="2024-04-02T03:59:40.058" v="210" actId="1076"/>
          <ac:picMkLst>
            <pc:docMk/>
            <pc:sldMk cId="1954387917" sldId="257"/>
            <ac:picMk id="15" creationId="{AA46E2C3-6A72-8719-012A-F25162436A32}"/>
          </ac:picMkLst>
        </pc:picChg>
        <pc:picChg chg="add del">
          <ac:chgData name="Ben Sidhom, Ahmed" userId="S::bensid28@students.rowan.edu::216da3d4-98d5-44a0-8c67-1cf8ab17df57" providerId="AD" clId="Web-{8285E26D-4623-00BE-F73C-55A2643DAD43}" dt="2024-04-02T03:59:59.293" v="213"/>
          <ac:picMkLst>
            <pc:docMk/>
            <pc:sldMk cId="1954387917" sldId="257"/>
            <ac:picMk id="17" creationId="{C971A22F-C9EE-0C85-3AFE-7722CAA0748E}"/>
          </ac:picMkLst>
        </pc:picChg>
      </pc:sldChg>
      <pc:sldChg chg="modSp">
        <pc:chgData name="Ben Sidhom, Ahmed" userId="S::bensid28@students.rowan.edu::216da3d4-98d5-44a0-8c67-1cf8ab17df57" providerId="AD" clId="Web-{8285E26D-4623-00BE-F73C-55A2643DAD43}" dt="2024-04-02T03:36:07.152" v="107" actId="20577"/>
        <pc:sldMkLst>
          <pc:docMk/>
          <pc:sldMk cId="3990233910" sldId="260"/>
        </pc:sldMkLst>
        <pc:spChg chg="mod">
          <ac:chgData name="Ben Sidhom, Ahmed" userId="S::bensid28@students.rowan.edu::216da3d4-98d5-44a0-8c67-1cf8ab17df57" providerId="AD" clId="Web-{8285E26D-4623-00BE-F73C-55A2643DAD43}" dt="2024-04-02T03:36:07.152" v="107" actId="20577"/>
          <ac:spMkLst>
            <pc:docMk/>
            <pc:sldMk cId="3990233910" sldId="260"/>
            <ac:spMk id="3" creationId="{8D419FF3-2EAC-5B5A-3D5B-028D03B37C70}"/>
          </ac:spMkLst>
        </pc:spChg>
      </pc:sldChg>
      <pc:sldChg chg="modSp">
        <pc:chgData name="Ben Sidhom, Ahmed" userId="S::bensid28@students.rowan.edu::216da3d4-98d5-44a0-8c67-1cf8ab17df57" providerId="AD" clId="Web-{8285E26D-4623-00BE-F73C-55A2643DAD43}" dt="2024-04-02T03:37:40.187" v="114" actId="1076"/>
        <pc:sldMkLst>
          <pc:docMk/>
          <pc:sldMk cId="1022367370" sldId="261"/>
        </pc:sldMkLst>
        <pc:spChg chg="mod">
          <ac:chgData name="Ben Sidhom, Ahmed" userId="S::bensid28@students.rowan.edu::216da3d4-98d5-44a0-8c67-1cf8ab17df57" providerId="AD" clId="Web-{8285E26D-4623-00BE-F73C-55A2643DAD43}" dt="2024-04-02T03:37:40.187" v="114" actId="1076"/>
          <ac:spMkLst>
            <pc:docMk/>
            <pc:sldMk cId="1022367370" sldId="261"/>
            <ac:spMk id="3" creationId="{2212F154-25D3-3890-7FE1-27E55F616C52}"/>
          </ac:spMkLst>
        </pc:spChg>
      </pc:sldChg>
      <pc:sldChg chg="ord">
        <pc:chgData name="Ben Sidhom, Ahmed" userId="S::bensid28@students.rowan.edu::216da3d4-98d5-44a0-8c67-1cf8ab17df57" providerId="AD" clId="Web-{8285E26D-4623-00BE-F73C-55A2643DAD43}" dt="2024-04-02T03:55:04.468" v="194"/>
        <pc:sldMkLst>
          <pc:docMk/>
          <pc:sldMk cId="1019830027" sldId="262"/>
        </pc:sldMkLst>
      </pc:sldChg>
      <pc:sldChg chg="ord">
        <pc:chgData name="Ben Sidhom, Ahmed" userId="S::bensid28@students.rowan.edu::216da3d4-98d5-44a0-8c67-1cf8ab17df57" providerId="AD" clId="Web-{8285E26D-4623-00BE-F73C-55A2643DAD43}" dt="2024-04-02T03:55:04.468" v="193"/>
        <pc:sldMkLst>
          <pc:docMk/>
          <pc:sldMk cId="1521690584" sldId="263"/>
        </pc:sldMkLst>
      </pc:sldChg>
      <pc:sldChg chg="ord">
        <pc:chgData name="Ben Sidhom, Ahmed" userId="S::bensid28@students.rowan.edu::216da3d4-98d5-44a0-8c67-1cf8ab17df57" providerId="AD" clId="Web-{8285E26D-4623-00BE-F73C-55A2643DAD43}" dt="2024-04-02T05:20:00.988" v="697"/>
        <pc:sldMkLst>
          <pc:docMk/>
          <pc:sldMk cId="2024521980" sldId="264"/>
        </pc:sldMkLst>
      </pc:sldChg>
      <pc:sldChg chg="ord">
        <pc:chgData name="Ben Sidhom, Ahmed" userId="S::bensid28@students.rowan.edu::216da3d4-98d5-44a0-8c67-1cf8ab17df57" providerId="AD" clId="Web-{8285E26D-4623-00BE-F73C-55A2643DAD43}" dt="2024-04-02T05:20:00.988" v="696"/>
        <pc:sldMkLst>
          <pc:docMk/>
          <pc:sldMk cId="3698286151" sldId="265"/>
        </pc:sldMkLst>
      </pc:sldChg>
      <pc:sldChg chg="ord">
        <pc:chgData name="Ben Sidhom, Ahmed" userId="S::bensid28@students.rowan.edu::216da3d4-98d5-44a0-8c67-1cf8ab17df57" providerId="AD" clId="Web-{8285E26D-4623-00BE-F73C-55A2643DAD43}" dt="2024-04-02T05:20:00.988" v="695"/>
        <pc:sldMkLst>
          <pc:docMk/>
          <pc:sldMk cId="68055324" sldId="266"/>
        </pc:sldMkLst>
      </pc:sldChg>
      <pc:sldChg chg="addSp modSp ord">
        <pc:chgData name="Ben Sidhom, Ahmed" userId="S::bensid28@students.rowan.edu::216da3d4-98d5-44a0-8c67-1cf8ab17df57" providerId="AD" clId="Web-{8285E26D-4623-00BE-F73C-55A2643DAD43}" dt="2024-04-02T05:18:29.450" v="667" actId="20577"/>
        <pc:sldMkLst>
          <pc:docMk/>
          <pc:sldMk cId="3560945019" sldId="267"/>
        </pc:sldMkLst>
        <pc:spChg chg="add mod">
          <ac:chgData name="Ben Sidhom, Ahmed" userId="S::bensid28@students.rowan.edu::216da3d4-98d5-44a0-8c67-1cf8ab17df57" providerId="AD" clId="Web-{8285E26D-4623-00BE-F73C-55A2643DAD43}" dt="2024-04-02T05:18:29.450" v="667" actId="20577"/>
          <ac:spMkLst>
            <pc:docMk/>
            <pc:sldMk cId="3560945019" sldId="267"/>
            <ac:spMk id="3" creationId="{02D2DB8A-FD80-7F0E-04CF-8FEC92D9E57B}"/>
          </ac:spMkLst>
        </pc:spChg>
        <pc:spChg chg="mod">
          <ac:chgData name="Ben Sidhom, Ahmed" userId="S::bensid28@students.rowan.edu::216da3d4-98d5-44a0-8c67-1cf8ab17df57" providerId="AD" clId="Web-{8285E26D-4623-00BE-F73C-55A2643DAD43}" dt="2024-04-02T05:07:40.190" v="565" actId="1076"/>
          <ac:spMkLst>
            <pc:docMk/>
            <pc:sldMk cId="3560945019" sldId="267"/>
            <ac:spMk id="4" creationId="{3E2CB292-7084-3AD9-272E-787245E4AF0C}"/>
          </ac:spMkLst>
        </pc:spChg>
        <pc:spChg chg="mod">
          <ac:chgData name="Ben Sidhom, Ahmed" userId="S::bensid28@students.rowan.edu::216da3d4-98d5-44a0-8c67-1cf8ab17df57" providerId="AD" clId="Web-{8285E26D-4623-00BE-F73C-55A2643DAD43}" dt="2024-04-02T05:07:40.190" v="566" actId="1076"/>
          <ac:spMkLst>
            <pc:docMk/>
            <pc:sldMk cId="3560945019" sldId="267"/>
            <ac:spMk id="5" creationId="{64173C6D-C0DE-CE52-A20D-510CD9AFCD6B}"/>
          </ac:spMkLst>
        </pc:spChg>
        <pc:spChg chg="mod">
          <ac:chgData name="Ben Sidhom, Ahmed" userId="S::bensid28@students.rowan.edu::216da3d4-98d5-44a0-8c67-1cf8ab17df57" providerId="AD" clId="Web-{8285E26D-4623-00BE-F73C-55A2643DAD43}" dt="2024-04-02T05:07:40.190" v="567" actId="1076"/>
          <ac:spMkLst>
            <pc:docMk/>
            <pc:sldMk cId="3560945019" sldId="267"/>
            <ac:spMk id="6" creationId="{BF03B20D-53C2-6A8F-27DF-0A65F05CC3DB}"/>
          </ac:spMkLst>
        </pc:spChg>
        <pc:spChg chg="mod">
          <ac:chgData name="Ben Sidhom, Ahmed" userId="S::bensid28@students.rowan.edu::216da3d4-98d5-44a0-8c67-1cf8ab17df57" providerId="AD" clId="Web-{8285E26D-4623-00BE-F73C-55A2643DAD43}" dt="2024-04-02T05:07:40.205" v="568" actId="1076"/>
          <ac:spMkLst>
            <pc:docMk/>
            <pc:sldMk cId="3560945019" sldId="267"/>
            <ac:spMk id="7" creationId="{D2FA7A8E-F9DB-AA79-0AFF-641FE8095196}"/>
          </ac:spMkLst>
        </pc:spChg>
        <pc:spChg chg="mod">
          <ac:chgData name="Ben Sidhom, Ahmed" userId="S::bensid28@students.rowan.edu::216da3d4-98d5-44a0-8c67-1cf8ab17df57" providerId="AD" clId="Web-{8285E26D-4623-00BE-F73C-55A2643DAD43}" dt="2024-04-02T05:07:40.205" v="569" actId="1076"/>
          <ac:spMkLst>
            <pc:docMk/>
            <pc:sldMk cId="3560945019" sldId="267"/>
            <ac:spMk id="8" creationId="{2898B03D-0033-9F58-7261-E2ED31FBF1E4}"/>
          </ac:spMkLst>
        </pc:spChg>
        <pc:spChg chg="mod">
          <ac:chgData name="Ben Sidhom, Ahmed" userId="S::bensid28@students.rowan.edu::216da3d4-98d5-44a0-8c67-1cf8ab17df57" providerId="AD" clId="Web-{8285E26D-4623-00BE-F73C-55A2643DAD43}" dt="2024-04-02T05:07:40.205" v="570" actId="1076"/>
          <ac:spMkLst>
            <pc:docMk/>
            <pc:sldMk cId="3560945019" sldId="267"/>
            <ac:spMk id="9" creationId="{E8B3F096-5F10-0927-5F0C-AF5446FEF1D9}"/>
          </ac:spMkLst>
        </pc:spChg>
        <pc:spChg chg="mod">
          <ac:chgData name="Ben Sidhom, Ahmed" userId="S::bensid28@students.rowan.edu::216da3d4-98d5-44a0-8c67-1cf8ab17df57" providerId="AD" clId="Web-{8285E26D-4623-00BE-F73C-55A2643DAD43}" dt="2024-04-02T05:07:40.221" v="571" actId="1076"/>
          <ac:spMkLst>
            <pc:docMk/>
            <pc:sldMk cId="3560945019" sldId="267"/>
            <ac:spMk id="10" creationId="{4512ACB2-4C3A-0AA4-9F5B-77DE5A5D1395}"/>
          </ac:spMkLst>
        </pc:spChg>
      </pc:sldChg>
      <pc:sldChg chg="addSp delSp modSp ord">
        <pc:chgData name="Ben Sidhom, Ahmed" userId="S::bensid28@students.rowan.edu::216da3d4-98d5-44a0-8c67-1cf8ab17df57" providerId="AD" clId="Web-{8285E26D-4623-00BE-F73C-55A2643DAD43}" dt="2024-04-02T03:48:13.573" v="166" actId="1076"/>
        <pc:sldMkLst>
          <pc:docMk/>
          <pc:sldMk cId="2858013643" sldId="268"/>
        </pc:sldMkLst>
        <pc:spChg chg="del">
          <ac:chgData name="Ben Sidhom, Ahmed" userId="S::bensid28@students.rowan.edu::216da3d4-98d5-44a0-8c67-1cf8ab17df57" providerId="AD" clId="Web-{8285E26D-4623-00BE-F73C-55A2643DAD43}" dt="2024-04-02T03:40:21.740" v="117"/>
          <ac:spMkLst>
            <pc:docMk/>
            <pc:sldMk cId="2858013643" sldId="268"/>
            <ac:spMk id="3" creationId="{CA3FC8BF-0BB6-F1C2-8E76-7B4A3F1165AA}"/>
          </ac:spMkLst>
        </pc:spChg>
        <pc:spChg chg="add mod">
          <ac:chgData name="Ben Sidhom, Ahmed" userId="S::bensid28@students.rowan.edu::216da3d4-98d5-44a0-8c67-1cf8ab17df57" providerId="AD" clId="Web-{8285E26D-4623-00BE-F73C-55A2643DAD43}" dt="2024-04-02T03:40:54.992" v="126" actId="1076"/>
          <ac:spMkLst>
            <pc:docMk/>
            <pc:sldMk cId="2858013643" sldId="268"/>
            <ac:spMk id="4" creationId="{09DB4F6C-B56D-8C92-1492-6EF010CF06AD}"/>
          </ac:spMkLst>
        </pc:spChg>
        <pc:spChg chg="add del mod">
          <ac:chgData name="Ben Sidhom, Ahmed" userId="S::bensid28@students.rowan.edu::216da3d4-98d5-44a0-8c67-1cf8ab17df57" providerId="AD" clId="Web-{8285E26D-4623-00BE-F73C-55A2643DAD43}" dt="2024-04-02T03:40:34.897" v="120"/>
          <ac:spMkLst>
            <pc:docMk/>
            <pc:sldMk cId="2858013643" sldId="268"/>
            <ac:spMk id="5" creationId="{B05A4A41-EB31-42A1-434B-407C16A2CD47}"/>
          </ac:spMkLst>
        </pc:spChg>
        <pc:spChg chg="add mod">
          <ac:chgData name="Ben Sidhom, Ahmed" userId="S::bensid28@students.rowan.edu::216da3d4-98d5-44a0-8c67-1cf8ab17df57" providerId="AD" clId="Web-{8285E26D-4623-00BE-F73C-55A2643DAD43}" dt="2024-04-02T03:40:38.632" v="121" actId="1076"/>
          <ac:spMkLst>
            <pc:docMk/>
            <pc:sldMk cId="2858013643" sldId="268"/>
            <ac:spMk id="6" creationId="{6728AC96-6AAD-54F8-84E1-D908E6A90263}"/>
          </ac:spMkLst>
        </pc:spChg>
        <pc:spChg chg="add mod">
          <ac:chgData name="Ben Sidhom, Ahmed" userId="S::bensid28@students.rowan.edu::216da3d4-98d5-44a0-8c67-1cf8ab17df57" providerId="AD" clId="Web-{8285E26D-4623-00BE-F73C-55A2643DAD43}" dt="2024-04-02T03:40:42.351" v="122" actId="1076"/>
          <ac:spMkLst>
            <pc:docMk/>
            <pc:sldMk cId="2858013643" sldId="268"/>
            <ac:spMk id="8" creationId="{3A8B9FFA-E600-DFCB-F570-D9AF5C38286F}"/>
          </ac:spMkLst>
        </pc:spChg>
        <pc:graphicFrameChg chg="add mod modGraphic">
          <ac:chgData name="Ben Sidhom, Ahmed" userId="S::bensid28@students.rowan.edu::216da3d4-98d5-44a0-8c67-1cf8ab17df57" providerId="AD" clId="Web-{8285E26D-4623-00BE-F73C-55A2643DAD43}" dt="2024-04-02T03:44:44.017" v="142" actId="1076"/>
          <ac:graphicFrameMkLst>
            <pc:docMk/>
            <pc:sldMk cId="2858013643" sldId="268"/>
            <ac:graphicFrameMk id="12" creationId="{0CD48024-1609-D102-697A-F62BA734F383}"/>
          </ac:graphicFrameMkLst>
        </pc:graphicFrameChg>
        <pc:graphicFrameChg chg="add del mod modGraphic">
          <ac:chgData name="Ben Sidhom, Ahmed" userId="S::bensid28@students.rowan.edu::216da3d4-98d5-44a0-8c67-1cf8ab17df57" providerId="AD" clId="Web-{8285E26D-4623-00BE-F73C-55A2643DAD43}" dt="2024-04-02T03:47:02.867" v="154"/>
          <ac:graphicFrameMkLst>
            <pc:docMk/>
            <pc:sldMk cId="2858013643" sldId="268"/>
            <ac:graphicFrameMk id="14" creationId="{C96757FC-1F6E-BD5B-F5BB-229F33216CB7}"/>
          </ac:graphicFrameMkLst>
        </pc:graphicFrameChg>
        <pc:picChg chg="add mod">
          <ac:chgData name="Ben Sidhom, Ahmed" userId="S::bensid28@students.rowan.edu::216da3d4-98d5-44a0-8c67-1cf8ab17df57" providerId="AD" clId="Web-{8285E26D-4623-00BE-F73C-55A2643DAD43}" dt="2024-04-02T03:44:49.877" v="144" actId="14100"/>
          <ac:picMkLst>
            <pc:docMk/>
            <pc:sldMk cId="2858013643" sldId="268"/>
            <ac:picMk id="16" creationId="{2735826D-164B-9A7E-D5E6-F104C57FFECA}"/>
          </ac:picMkLst>
        </pc:picChg>
        <pc:picChg chg="add mod">
          <ac:chgData name="Ben Sidhom, Ahmed" userId="S::bensid28@students.rowan.edu::216da3d4-98d5-44a0-8c67-1cf8ab17df57" providerId="AD" clId="Web-{8285E26D-4623-00BE-F73C-55A2643DAD43}" dt="2024-04-02T03:47:12.914" v="160" actId="1076"/>
          <ac:picMkLst>
            <pc:docMk/>
            <pc:sldMk cId="2858013643" sldId="268"/>
            <ac:picMk id="17" creationId="{751E8B24-CEC1-459C-8918-DA5D6B2B60FA}"/>
          </ac:picMkLst>
        </pc:picChg>
        <pc:picChg chg="add mod">
          <ac:chgData name="Ben Sidhom, Ahmed" userId="S::bensid28@students.rowan.edu::216da3d4-98d5-44a0-8c67-1cf8ab17df57" providerId="AD" clId="Web-{8285E26D-4623-00BE-F73C-55A2643DAD43}" dt="2024-04-02T03:47:13.805" v="161" actId="1076"/>
          <ac:picMkLst>
            <pc:docMk/>
            <pc:sldMk cId="2858013643" sldId="268"/>
            <ac:picMk id="18" creationId="{F5AAE7AF-0FC1-CCDB-A962-361629B9CBA1}"/>
          </ac:picMkLst>
        </pc:picChg>
        <pc:picChg chg="add mod">
          <ac:chgData name="Ben Sidhom, Ahmed" userId="S::bensid28@students.rowan.edu::216da3d4-98d5-44a0-8c67-1cf8ab17df57" providerId="AD" clId="Web-{8285E26D-4623-00BE-F73C-55A2643DAD43}" dt="2024-04-02T03:48:13.573" v="166" actId="1076"/>
          <ac:picMkLst>
            <pc:docMk/>
            <pc:sldMk cId="2858013643" sldId="268"/>
            <ac:picMk id="19" creationId="{CA8CE7F0-72B8-F9DF-C4E5-EC06649E2A75}"/>
          </ac:picMkLst>
        </pc:picChg>
        <pc:cxnChg chg="add mod">
          <ac:chgData name="Ben Sidhom, Ahmed" userId="S::bensid28@students.rowan.edu::216da3d4-98d5-44a0-8c67-1cf8ab17df57" providerId="AD" clId="Web-{8285E26D-4623-00BE-F73C-55A2643DAD43}" dt="2024-04-02T03:40:45.726" v="123" actId="1076"/>
          <ac:cxnSpMkLst>
            <pc:docMk/>
            <pc:sldMk cId="2858013643" sldId="268"/>
            <ac:cxnSpMk id="7" creationId="{3A1F7FB8-B9A6-1B2D-A5EA-ED1C5B44BEB4}"/>
          </ac:cxnSpMkLst>
        </pc:cxnChg>
        <pc:cxnChg chg="add del">
          <ac:chgData name="Ben Sidhom, Ahmed" userId="S::bensid28@students.rowan.edu::216da3d4-98d5-44a0-8c67-1cf8ab17df57" providerId="AD" clId="Web-{8285E26D-4623-00BE-F73C-55A2643DAD43}" dt="2024-04-02T03:40:32.257" v="119"/>
          <ac:cxnSpMkLst>
            <pc:docMk/>
            <pc:sldMk cId="2858013643" sldId="268"/>
            <ac:cxnSpMk id="9" creationId="{F2760E95-83FC-9EC9-04B8-D1280FD7AACE}"/>
          </ac:cxnSpMkLst>
        </pc:cxnChg>
        <pc:cxnChg chg="add mod">
          <ac:chgData name="Ben Sidhom, Ahmed" userId="S::bensid28@students.rowan.edu::216da3d4-98d5-44a0-8c67-1cf8ab17df57" providerId="AD" clId="Web-{8285E26D-4623-00BE-F73C-55A2643DAD43}" dt="2024-04-02T03:40:51.070" v="125" actId="1076"/>
          <ac:cxnSpMkLst>
            <pc:docMk/>
            <pc:sldMk cId="2858013643" sldId="268"/>
            <ac:cxnSpMk id="10" creationId="{B1173A48-741C-1782-AD74-8781175C2CC6}"/>
          </ac:cxnSpMkLst>
        </pc:cxnChg>
      </pc:sldChg>
      <pc:sldChg chg="modSp ord">
        <pc:chgData name="Ben Sidhom, Ahmed" userId="S::bensid28@students.rowan.edu::216da3d4-98d5-44a0-8c67-1cf8ab17df57" providerId="AD" clId="Web-{8285E26D-4623-00BE-F73C-55A2643DAD43}" dt="2024-04-02T03:37:25.249" v="113" actId="20577"/>
        <pc:sldMkLst>
          <pc:docMk/>
          <pc:sldMk cId="3283556825" sldId="269"/>
        </pc:sldMkLst>
        <pc:spChg chg="mod">
          <ac:chgData name="Ben Sidhom, Ahmed" userId="S::bensid28@students.rowan.edu::216da3d4-98d5-44a0-8c67-1cf8ab17df57" providerId="AD" clId="Web-{8285E26D-4623-00BE-F73C-55A2643DAD43}" dt="2024-04-02T03:37:25.249" v="113" actId="20577"/>
          <ac:spMkLst>
            <pc:docMk/>
            <pc:sldMk cId="3283556825" sldId="269"/>
            <ac:spMk id="2" creationId="{1D8F864E-5F02-088C-97B7-BD9D3BF0F6C9}"/>
          </ac:spMkLst>
        </pc:spChg>
      </pc:sldChg>
      <pc:sldChg chg="ord">
        <pc:chgData name="Ben Sidhom, Ahmed" userId="S::bensid28@students.rowan.edu::216da3d4-98d5-44a0-8c67-1cf8ab17df57" providerId="AD" clId="Web-{8285E26D-4623-00BE-F73C-55A2643DAD43}" dt="2024-04-02T03:35:47.307" v="104"/>
        <pc:sldMkLst>
          <pc:docMk/>
          <pc:sldMk cId="3961383500" sldId="270"/>
        </pc:sldMkLst>
      </pc:sldChg>
      <pc:sldChg chg="ord">
        <pc:chgData name="Ben Sidhom, Ahmed" userId="S::bensid28@students.rowan.edu::216da3d4-98d5-44a0-8c67-1cf8ab17df57" providerId="AD" clId="Web-{8285E26D-4623-00BE-F73C-55A2643DAD43}" dt="2024-04-02T03:35:47.307" v="103"/>
        <pc:sldMkLst>
          <pc:docMk/>
          <pc:sldMk cId="463238637" sldId="271"/>
        </pc:sldMkLst>
      </pc:sldChg>
      <pc:sldChg chg="ord">
        <pc:chgData name="Ben Sidhom, Ahmed" userId="S::bensid28@students.rowan.edu::216da3d4-98d5-44a0-8c67-1cf8ab17df57" providerId="AD" clId="Web-{8285E26D-4623-00BE-F73C-55A2643DAD43}" dt="2024-04-02T03:35:47.307" v="102"/>
        <pc:sldMkLst>
          <pc:docMk/>
          <pc:sldMk cId="3857095284" sldId="272"/>
        </pc:sldMkLst>
      </pc:sldChg>
      <pc:sldChg chg="ord">
        <pc:chgData name="Ben Sidhom, Ahmed" userId="S::bensid28@students.rowan.edu::216da3d4-98d5-44a0-8c67-1cf8ab17df57" providerId="AD" clId="Web-{8285E26D-4623-00BE-F73C-55A2643DAD43}" dt="2024-04-02T03:35:47.307" v="99"/>
        <pc:sldMkLst>
          <pc:docMk/>
          <pc:sldMk cId="2308359526" sldId="273"/>
        </pc:sldMkLst>
      </pc:sldChg>
      <pc:sldChg chg="ord">
        <pc:chgData name="Ben Sidhom, Ahmed" userId="S::bensid28@students.rowan.edu::216da3d4-98d5-44a0-8c67-1cf8ab17df57" providerId="AD" clId="Web-{8285E26D-4623-00BE-F73C-55A2643DAD43}" dt="2024-04-02T03:35:47.307" v="98"/>
        <pc:sldMkLst>
          <pc:docMk/>
          <pc:sldMk cId="355881491" sldId="274"/>
        </pc:sldMkLst>
      </pc:sldChg>
      <pc:sldChg chg="ord">
        <pc:chgData name="Ben Sidhom, Ahmed" userId="S::bensid28@students.rowan.edu::216da3d4-98d5-44a0-8c67-1cf8ab17df57" providerId="AD" clId="Web-{8285E26D-4623-00BE-F73C-55A2643DAD43}" dt="2024-04-02T03:35:47.307" v="100"/>
        <pc:sldMkLst>
          <pc:docMk/>
          <pc:sldMk cId="616790012" sldId="275"/>
        </pc:sldMkLst>
      </pc:sldChg>
      <pc:sldChg chg="ord">
        <pc:chgData name="Ben Sidhom, Ahmed" userId="S::bensid28@students.rowan.edu::216da3d4-98d5-44a0-8c67-1cf8ab17df57" providerId="AD" clId="Web-{8285E26D-4623-00BE-F73C-55A2643DAD43}" dt="2024-04-02T03:35:47.307" v="101"/>
        <pc:sldMkLst>
          <pc:docMk/>
          <pc:sldMk cId="2722446808" sldId="276"/>
        </pc:sldMkLst>
      </pc:sldChg>
      <pc:sldChg chg="del">
        <pc:chgData name="Ben Sidhom, Ahmed" userId="S::bensid28@students.rowan.edu::216da3d4-98d5-44a0-8c67-1cf8ab17df57" providerId="AD" clId="Web-{8285E26D-4623-00BE-F73C-55A2643DAD43}" dt="2024-04-02T03:48:26.185" v="167"/>
        <pc:sldMkLst>
          <pc:docMk/>
          <pc:sldMk cId="1075747569" sldId="277"/>
        </pc:sldMkLst>
      </pc:sldChg>
      <pc:sldChg chg="ord">
        <pc:chgData name="Ben Sidhom, Ahmed" userId="S::bensid28@students.rowan.edu::216da3d4-98d5-44a0-8c67-1cf8ab17df57" providerId="AD" clId="Web-{8285E26D-4623-00BE-F73C-55A2643DAD43}" dt="2024-04-02T03:35:47.307" v="97"/>
        <pc:sldMkLst>
          <pc:docMk/>
          <pc:sldMk cId="4106041080" sldId="278"/>
        </pc:sldMkLst>
      </pc:sldChg>
      <pc:sldChg chg="modSp">
        <pc:chgData name="Ben Sidhom, Ahmed" userId="S::bensid28@students.rowan.edu::216da3d4-98d5-44a0-8c67-1cf8ab17df57" providerId="AD" clId="Web-{8285E26D-4623-00BE-F73C-55A2643DAD43}" dt="2024-04-02T04:00:35.029" v="219" actId="20577"/>
        <pc:sldMkLst>
          <pc:docMk/>
          <pc:sldMk cId="3252881061" sldId="279"/>
        </pc:sldMkLst>
        <pc:spChg chg="mod">
          <ac:chgData name="Ben Sidhom, Ahmed" userId="S::bensid28@students.rowan.edu::216da3d4-98d5-44a0-8c67-1cf8ab17df57" providerId="AD" clId="Web-{8285E26D-4623-00BE-F73C-55A2643DAD43}" dt="2024-04-02T04:00:35.029" v="219" actId="20577"/>
          <ac:spMkLst>
            <pc:docMk/>
            <pc:sldMk cId="3252881061" sldId="279"/>
            <ac:spMk id="2" creationId="{10D11C3E-89D2-E160-6C05-17ACEE3F69DF}"/>
          </ac:spMkLst>
        </pc:spChg>
      </pc:sldChg>
      <pc:sldChg chg="modSp">
        <pc:chgData name="Ben Sidhom, Ahmed" userId="S::bensid28@students.rowan.edu::216da3d4-98d5-44a0-8c67-1cf8ab17df57" providerId="AD" clId="Web-{8285E26D-4623-00BE-F73C-55A2643DAD43}" dt="2024-04-02T04:00:46.297" v="221" actId="20577"/>
        <pc:sldMkLst>
          <pc:docMk/>
          <pc:sldMk cId="3670786542" sldId="280"/>
        </pc:sldMkLst>
        <pc:spChg chg="mod">
          <ac:chgData name="Ben Sidhom, Ahmed" userId="S::bensid28@students.rowan.edu::216da3d4-98d5-44a0-8c67-1cf8ab17df57" providerId="AD" clId="Web-{8285E26D-4623-00BE-F73C-55A2643DAD43}" dt="2024-04-02T04:00:46.297" v="221" actId="20577"/>
          <ac:spMkLst>
            <pc:docMk/>
            <pc:sldMk cId="3670786542" sldId="280"/>
            <ac:spMk id="8" creationId="{E3C219A3-250F-C578-707D-585B87514BF7}"/>
          </ac:spMkLst>
        </pc:spChg>
      </pc:sldChg>
      <pc:sldChg chg="addSp delSp modSp del ord">
        <pc:chgData name="Ben Sidhom, Ahmed" userId="S::bensid28@students.rowan.edu::216da3d4-98d5-44a0-8c67-1cf8ab17df57" providerId="AD" clId="Web-{8285E26D-4623-00BE-F73C-55A2643DAD43}" dt="2024-04-02T05:19:10.062" v="678"/>
        <pc:sldMkLst>
          <pc:docMk/>
          <pc:sldMk cId="2288949282" sldId="281"/>
        </pc:sldMkLst>
        <pc:spChg chg="del">
          <ac:chgData name="Ben Sidhom, Ahmed" userId="S::bensid28@students.rowan.edu::216da3d4-98d5-44a0-8c67-1cf8ab17df57" providerId="AD" clId="Web-{8285E26D-4623-00BE-F73C-55A2643DAD43}" dt="2024-04-02T03:01:41.783" v="91"/>
          <ac:spMkLst>
            <pc:docMk/>
            <pc:sldMk cId="2288949282" sldId="281"/>
            <ac:spMk id="3" creationId="{26766F6E-AF0E-2A62-C790-1DBE659A4E98}"/>
          </ac:spMkLst>
        </pc:spChg>
        <pc:picChg chg="add mod ord">
          <ac:chgData name="Ben Sidhom, Ahmed" userId="S::bensid28@students.rowan.edu::216da3d4-98d5-44a0-8c67-1cf8ab17df57" providerId="AD" clId="Web-{8285E26D-4623-00BE-F73C-55A2643DAD43}" dt="2024-04-02T03:01:46.190" v="92" actId="14100"/>
          <ac:picMkLst>
            <pc:docMk/>
            <pc:sldMk cId="2288949282" sldId="281"/>
            <ac:picMk id="4" creationId="{3554F01A-93FB-AE66-E5AE-2AFD7CF8AF5D}"/>
          </ac:picMkLst>
        </pc:picChg>
      </pc:sldChg>
      <pc:sldChg chg="addSp delSp modSp del ord">
        <pc:chgData name="Ben Sidhom, Ahmed" userId="S::bensid28@students.rowan.edu::216da3d4-98d5-44a0-8c67-1cf8ab17df57" providerId="AD" clId="Web-{8285E26D-4623-00BE-F73C-55A2643DAD43}" dt="2024-04-02T05:19:10.078" v="687"/>
        <pc:sldMkLst>
          <pc:docMk/>
          <pc:sldMk cId="70511022" sldId="282"/>
        </pc:sldMkLst>
        <pc:spChg chg="del">
          <ac:chgData name="Ben Sidhom, Ahmed" userId="S::bensid28@students.rowan.edu::216da3d4-98d5-44a0-8c67-1cf8ab17df57" providerId="AD" clId="Web-{8285E26D-4623-00BE-F73C-55A2643DAD43}" dt="2024-04-02T01:30:09.699" v="0"/>
          <ac:spMkLst>
            <pc:docMk/>
            <pc:sldMk cId="70511022" sldId="282"/>
            <ac:spMk id="3" creationId="{46C2278B-11C0-C58B-5056-50D63E7E1AE8}"/>
          </ac:spMkLst>
        </pc:spChg>
        <pc:picChg chg="add del mod">
          <ac:chgData name="Ben Sidhom, Ahmed" userId="S::bensid28@students.rowan.edu::216da3d4-98d5-44a0-8c67-1cf8ab17df57" providerId="AD" clId="Web-{8285E26D-4623-00BE-F73C-55A2643DAD43}" dt="2024-04-02T01:31:32.702" v="25"/>
          <ac:picMkLst>
            <pc:docMk/>
            <pc:sldMk cId="70511022" sldId="282"/>
            <ac:picMk id="2" creationId="{04D7B81F-B1C3-D49A-8136-FFE8DBD60C4A}"/>
          </ac:picMkLst>
        </pc:picChg>
        <pc:picChg chg="add del mod">
          <ac:chgData name="Ben Sidhom, Ahmed" userId="S::bensid28@students.rowan.edu::216da3d4-98d5-44a0-8c67-1cf8ab17df57" providerId="AD" clId="Web-{8285E26D-4623-00BE-F73C-55A2643DAD43}" dt="2024-04-02T01:31:32.702" v="24"/>
          <ac:picMkLst>
            <pc:docMk/>
            <pc:sldMk cId="70511022" sldId="282"/>
            <ac:picMk id="4" creationId="{2611FDFC-6D16-09C1-FB0D-69F712DD3622}"/>
          </ac:picMkLst>
        </pc:picChg>
        <pc:picChg chg="add del mod">
          <ac:chgData name="Ben Sidhom, Ahmed" userId="S::bensid28@students.rowan.edu::216da3d4-98d5-44a0-8c67-1cf8ab17df57" providerId="AD" clId="Web-{8285E26D-4623-00BE-F73C-55A2643DAD43}" dt="2024-04-02T01:31:32.702" v="23"/>
          <ac:picMkLst>
            <pc:docMk/>
            <pc:sldMk cId="70511022" sldId="282"/>
            <ac:picMk id="6" creationId="{27979635-CFB3-75C7-916D-2AA82CFAAF47}"/>
          </ac:picMkLst>
        </pc:picChg>
        <pc:picChg chg="add del mod">
          <ac:chgData name="Ben Sidhom, Ahmed" userId="S::bensid28@students.rowan.edu::216da3d4-98d5-44a0-8c67-1cf8ab17df57" providerId="AD" clId="Web-{8285E26D-4623-00BE-F73C-55A2643DAD43}" dt="2024-04-02T01:31:32.702" v="22"/>
          <ac:picMkLst>
            <pc:docMk/>
            <pc:sldMk cId="70511022" sldId="282"/>
            <ac:picMk id="7" creationId="{FEBBAB31-EDEE-275B-4416-3DA3E7F8128D}"/>
          </ac:picMkLst>
        </pc:picChg>
        <pc:picChg chg="add del mod">
          <ac:chgData name="Ben Sidhom, Ahmed" userId="S::bensid28@students.rowan.edu::216da3d4-98d5-44a0-8c67-1cf8ab17df57" providerId="AD" clId="Web-{8285E26D-4623-00BE-F73C-55A2643DAD43}" dt="2024-04-02T01:31:32.702" v="21"/>
          <ac:picMkLst>
            <pc:docMk/>
            <pc:sldMk cId="70511022" sldId="282"/>
            <ac:picMk id="8" creationId="{359C29A9-6979-7997-DD32-B266F9C8FCAC}"/>
          </ac:picMkLst>
        </pc:picChg>
        <pc:picChg chg="add del mod">
          <ac:chgData name="Ben Sidhom, Ahmed" userId="S::bensid28@students.rowan.edu::216da3d4-98d5-44a0-8c67-1cf8ab17df57" providerId="AD" clId="Web-{8285E26D-4623-00BE-F73C-55A2643DAD43}" dt="2024-04-02T01:31:32.702" v="20"/>
          <ac:picMkLst>
            <pc:docMk/>
            <pc:sldMk cId="70511022" sldId="282"/>
            <ac:picMk id="9" creationId="{35D911ED-7C3A-4E3E-C0F9-FC8E6805E996}"/>
          </ac:picMkLst>
        </pc:picChg>
        <pc:picChg chg="add del mod">
          <ac:chgData name="Ben Sidhom, Ahmed" userId="S::bensid28@students.rowan.edu::216da3d4-98d5-44a0-8c67-1cf8ab17df57" providerId="AD" clId="Web-{8285E26D-4623-00BE-F73C-55A2643DAD43}" dt="2024-04-02T01:31:32.702" v="19"/>
          <ac:picMkLst>
            <pc:docMk/>
            <pc:sldMk cId="70511022" sldId="282"/>
            <ac:picMk id="10" creationId="{53952937-B6EF-85F2-4E2A-8B36152DD525}"/>
          </ac:picMkLst>
        </pc:picChg>
        <pc:picChg chg="add del mod">
          <ac:chgData name="Ben Sidhom, Ahmed" userId="S::bensid28@students.rowan.edu::216da3d4-98d5-44a0-8c67-1cf8ab17df57" providerId="AD" clId="Web-{8285E26D-4623-00BE-F73C-55A2643DAD43}" dt="2024-04-02T01:31:32.702" v="18"/>
          <ac:picMkLst>
            <pc:docMk/>
            <pc:sldMk cId="70511022" sldId="282"/>
            <ac:picMk id="11" creationId="{5A7B24A6-FF26-075D-1A7A-D309E42A6049}"/>
          </ac:picMkLst>
        </pc:picChg>
        <pc:picChg chg="add del mod">
          <ac:chgData name="Ben Sidhom, Ahmed" userId="S::bensid28@students.rowan.edu::216da3d4-98d5-44a0-8c67-1cf8ab17df57" providerId="AD" clId="Web-{8285E26D-4623-00BE-F73C-55A2643DAD43}" dt="2024-04-02T01:31:32.702" v="17"/>
          <ac:picMkLst>
            <pc:docMk/>
            <pc:sldMk cId="70511022" sldId="282"/>
            <ac:picMk id="12" creationId="{7265D6BB-9075-D779-D459-3CAB0E668A58}"/>
          </ac:picMkLst>
        </pc:picChg>
        <pc:picChg chg="add mod">
          <ac:chgData name="Ben Sidhom, Ahmed" userId="S::bensid28@students.rowan.edu::216da3d4-98d5-44a0-8c67-1cf8ab17df57" providerId="AD" clId="Web-{8285E26D-4623-00BE-F73C-55A2643DAD43}" dt="2024-04-02T01:33:58.224" v="48" actId="14100"/>
          <ac:picMkLst>
            <pc:docMk/>
            <pc:sldMk cId="70511022" sldId="282"/>
            <ac:picMk id="13" creationId="{E82AC0DD-9700-7B0B-8887-CC5FCE0B6EC2}"/>
          </ac:picMkLst>
        </pc:picChg>
        <pc:picChg chg="add del mod">
          <ac:chgData name="Ben Sidhom, Ahmed" userId="S::bensid28@students.rowan.edu::216da3d4-98d5-44a0-8c67-1cf8ab17df57" providerId="AD" clId="Web-{8285E26D-4623-00BE-F73C-55A2643DAD43}" dt="2024-04-02T01:33:51.676" v="44"/>
          <ac:picMkLst>
            <pc:docMk/>
            <pc:sldMk cId="70511022" sldId="282"/>
            <ac:picMk id="14" creationId="{198A07F7-F39E-427E-C43E-C54F9E70158D}"/>
          </ac:picMkLst>
        </pc:picChg>
      </pc:sldChg>
      <pc:sldChg chg="addSp delSp modSp del ord">
        <pc:chgData name="Ben Sidhom, Ahmed" userId="S::bensid28@students.rowan.edu::216da3d4-98d5-44a0-8c67-1cf8ab17df57" providerId="AD" clId="Web-{8285E26D-4623-00BE-F73C-55A2643DAD43}" dt="2024-04-02T05:19:10.078" v="686"/>
        <pc:sldMkLst>
          <pc:docMk/>
          <pc:sldMk cId="1111574599" sldId="283"/>
        </pc:sldMkLst>
        <pc:spChg chg="del">
          <ac:chgData name="Ben Sidhom, Ahmed" userId="S::bensid28@students.rowan.edu::216da3d4-98d5-44a0-8c67-1cf8ab17df57" providerId="AD" clId="Web-{8285E26D-4623-00BE-F73C-55A2643DAD43}" dt="2024-04-02T01:34:32.053" v="49"/>
          <ac:spMkLst>
            <pc:docMk/>
            <pc:sldMk cId="1111574599" sldId="283"/>
            <ac:spMk id="3" creationId="{DC206472-B69E-C37C-A079-02A0162C657D}"/>
          </ac:spMkLst>
        </pc:spChg>
        <pc:picChg chg="add mod ord">
          <ac:chgData name="Ben Sidhom, Ahmed" userId="S::bensid28@students.rowan.edu::216da3d4-98d5-44a0-8c67-1cf8ab17df57" providerId="AD" clId="Web-{8285E26D-4623-00BE-F73C-55A2643DAD43}" dt="2024-04-02T01:34:36.162" v="51" actId="1076"/>
          <ac:picMkLst>
            <pc:docMk/>
            <pc:sldMk cId="1111574599" sldId="283"/>
            <ac:picMk id="2" creationId="{4DE3797C-13B3-2D64-87B7-AF4508245FC7}"/>
          </ac:picMkLst>
        </pc:picChg>
      </pc:sldChg>
      <pc:sldChg chg="addSp delSp modSp new del ord">
        <pc:chgData name="Ben Sidhom, Ahmed" userId="S::bensid28@students.rowan.edu::216da3d4-98d5-44a0-8c67-1cf8ab17df57" providerId="AD" clId="Web-{8285E26D-4623-00BE-F73C-55A2643DAD43}" dt="2024-04-02T05:19:10.078" v="685"/>
        <pc:sldMkLst>
          <pc:docMk/>
          <pc:sldMk cId="3426851132" sldId="284"/>
        </pc:sldMkLst>
        <pc:spChg chg="del">
          <ac:chgData name="Ben Sidhom, Ahmed" userId="S::bensid28@students.rowan.edu::216da3d4-98d5-44a0-8c67-1cf8ab17df57" providerId="AD" clId="Web-{8285E26D-4623-00BE-F73C-55A2643DAD43}" dt="2024-04-02T01:34:44.084" v="52"/>
          <ac:spMkLst>
            <pc:docMk/>
            <pc:sldMk cId="3426851132" sldId="284"/>
            <ac:spMk id="3" creationId="{A848B101-C75E-E62E-1DC3-F989FE5D4319}"/>
          </ac:spMkLst>
        </pc:spChg>
        <pc:picChg chg="add mod ord">
          <ac:chgData name="Ben Sidhom, Ahmed" userId="S::bensid28@students.rowan.edu::216da3d4-98d5-44a0-8c67-1cf8ab17df57" providerId="AD" clId="Web-{8285E26D-4623-00BE-F73C-55A2643DAD43}" dt="2024-04-02T01:34:49.741" v="55" actId="1076"/>
          <ac:picMkLst>
            <pc:docMk/>
            <pc:sldMk cId="3426851132" sldId="284"/>
            <ac:picMk id="4" creationId="{A11AB4B5-67CA-9D2F-C44A-336467301AFD}"/>
          </ac:picMkLst>
        </pc:picChg>
      </pc:sldChg>
      <pc:sldChg chg="addSp delSp modSp new del ord">
        <pc:chgData name="Ben Sidhom, Ahmed" userId="S::bensid28@students.rowan.edu::216da3d4-98d5-44a0-8c67-1cf8ab17df57" providerId="AD" clId="Web-{8285E26D-4623-00BE-F73C-55A2643DAD43}" dt="2024-04-02T05:19:10.078" v="684"/>
        <pc:sldMkLst>
          <pc:docMk/>
          <pc:sldMk cId="2515156533" sldId="285"/>
        </pc:sldMkLst>
        <pc:spChg chg="del">
          <ac:chgData name="Ben Sidhom, Ahmed" userId="S::bensid28@students.rowan.edu::216da3d4-98d5-44a0-8c67-1cf8ab17df57" providerId="AD" clId="Web-{8285E26D-4623-00BE-F73C-55A2643DAD43}" dt="2024-04-02T01:35:04.570" v="56"/>
          <ac:spMkLst>
            <pc:docMk/>
            <pc:sldMk cId="2515156533" sldId="285"/>
            <ac:spMk id="3" creationId="{8D36148D-79BB-9D1E-9E48-7E61CEBEAC2F}"/>
          </ac:spMkLst>
        </pc:spChg>
        <pc:picChg chg="add mod ord">
          <ac:chgData name="Ben Sidhom, Ahmed" userId="S::bensid28@students.rowan.edu::216da3d4-98d5-44a0-8c67-1cf8ab17df57" providerId="AD" clId="Web-{8285E26D-4623-00BE-F73C-55A2643DAD43}" dt="2024-04-02T01:35:09.788" v="59" actId="14100"/>
          <ac:picMkLst>
            <pc:docMk/>
            <pc:sldMk cId="2515156533" sldId="285"/>
            <ac:picMk id="4" creationId="{2F5F9DF7-C27C-3A73-EBA5-440E065F55AA}"/>
          </ac:picMkLst>
        </pc:picChg>
      </pc:sldChg>
      <pc:sldChg chg="addSp delSp modSp new del ord">
        <pc:chgData name="Ben Sidhom, Ahmed" userId="S::bensid28@students.rowan.edu::216da3d4-98d5-44a0-8c67-1cf8ab17df57" providerId="AD" clId="Web-{8285E26D-4623-00BE-F73C-55A2643DAD43}" dt="2024-04-02T05:19:10.078" v="683"/>
        <pc:sldMkLst>
          <pc:docMk/>
          <pc:sldMk cId="3533120045" sldId="286"/>
        </pc:sldMkLst>
        <pc:spChg chg="del">
          <ac:chgData name="Ben Sidhom, Ahmed" userId="S::bensid28@students.rowan.edu::216da3d4-98d5-44a0-8c67-1cf8ab17df57" providerId="AD" clId="Web-{8285E26D-4623-00BE-F73C-55A2643DAD43}" dt="2024-04-02T01:35:22.555" v="60"/>
          <ac:spMkLst>
            <pc:docMk/>
            <pc:sldMk cId="3533120045" sldId="286"/>
            <ac:spMk id="3" creationId="{49A9E6DD-709C-21FD-66A1-F30C483DE134}"/>
          </ac:spMkLst>
        </pc:spChg>
        <pc:picChg chg="add mod ord">
          <ac:chgData name="Ben Sidhom, Ahmed" userId="S::bensid28@students.rowan.edu::216da3d4-98d5-44a0-8c67-1cf8ab17df57" providerId="AD" clId="Web-{8285E26D-4623-00BE-F73C-55A2643DAD43}" dt="2024-04-02T01:35:30.336" v="62" actId="14100"/>
          <ac:picMkLst>
            <pc:docMk/>
            <pc:sldMk cId="3533120045" sldId="286"/>
            <ac:picMk id="4" creationId="{AEC84048-5446-A46E-6F1A-C82448FC5C65}"/>
          </ac:picMkLst>
        </pc:picChg>
      </pc:sldChg>
      <pc:sldChg chg="addSp delSp modSp new del ord">
        <pc:chgData name="Ben Sidhom, Ahmed" userId="S::bensid28@students.rowan.edu::216da3d4-98d5-44a0-8c67-1cf8ab17df57" providerId="AD" clId="Web-{8285E26D-4623-00BE-F73C-55A2643DAD43}" dt="2024-04-02T05:19:10.078" v="682"/>
        <pc:sldMkLst>
          <pc:docMk/>
          <pc:sldMk cId="1669857945" sldId="287"/>
        </pc:sldMkLst>
        <pc:spChg chg="del">
          <ac:chgData name="Ben Sidhom, Ahmed" userId="S::bensid28@students.rowan.edu::216da3d4-98d5-44a0-8c67-1cf8ab17df57" providerId="AD" clId="Web-{8285E26D-4623-00BE-F73C-55A2643DAD43}" dt="2024-04-02T01:36:36.214" v="63"/>
          <ac:spMkLst>
            <pc:docMk/>
            <pc:sldMk cId="1669857945" sldId="287"/>
            <ac:spMk id="3" creationId="{EF409F9F-6D02-BC8F-25B7-3C5B8BC18F7C}"/>
          </ac:spMkLst>
        </pc:spChg>
        <pc:picChg chg="add mod ord">
          <ac:chgData name="Ben Sidhom, Ahmed" userId="S::bensid28@students.rowan.edu::216da3d4-98d5-44a0-8c67-1cf8ab17df57" providerId="AD" clId="Web-{8285E26D-4623-00BE-F73C-55A2643DAD43}" dt="2024-04-02T01:36:43.511" v="66" actId="1076"/>
          <ac:picMkLst>
            <pc:docMk/>
            <pc:sldMk cId="1669857945" sldId="287"/>
            <ac:picMk id="4" creationId="{5BD44451-3287-5531-0E89-90D2EBF6AFE2}"/>
          </ac:picMkLst>
        </pc:picChg>
      </pc:sldChg>
      <pc:sldChg chg="addSp delSp modSp new del ord">
        <pc:chgData name="Ben Sidhom, Ahmed" userId="S::bensid28@students.rowan.edu::216da3d4-98d5-44a0-8c67-1cf8ab17df57" providerId="AD" clId="Web-{8285E26D-4623-00BE-F73C-55A2643DAD43}" dt="2024-04-02T05:19:10.078" v="681"/>
        <pc:sldMkLst>
          <pc:docMk/>
          <pc:sldMk cId="499358976" sldId="288"/>
        </pc:sldMkLst>
        <pc:spChg chg="del">
          <ac:chgData name="Ben Sidhom, Ahmed" userId="S::bensid28@students.rowan.edu::216da3d4-98d5-44a0-8c67-1cf8ab17df57" providerId="AD" clId="Web-{8285E26D-4623-00BE-F73C-55A2643DAD43}" dt="2024-04-02T01:37:18.356" v="67"/>
          <ac:spMkLst>
            <pc:docMk/>
            <pc:sldMk cId="499358976" sldId="288"/>
            <ac:spMk id="3" creationId="{73FF1945-1D5D-92D5-C4A8-868DBC0EFE23}"/>
          </ac:spMkLst>
        </pc:spChg>
        <pc:picChg chg="add mod ord">
          <ac:chgData name="Ben Sidhom, Ahmed" userId="S::bensid28@students.rowan.edu::216da3d4-98d5-44a0-8c67-1cf8ab17df57" providerId="AD" clId="Web-{8285E26D-4623-00BE-F73C-55A2643DAD43}" dt="2024-04-02T01:37:24.231" v="69" actId="14100"/>
          <ac:picMkLst>
            <pc:docMk/>
            <pc:sldMk cId="499358976" sldId="288"/>
            <ac:picMk id="4" creationId="{0AF88966-E803-D69B-1375-188F671203FB}"/>
          </ac:picMkLst>
        </pc:picChg>
      </pc:sldChg>
      <pc:sldChg chg="addSp delSp modSp new del ord">
        <pc:chgData name="Ben Sidhom, Ahmed" userId="S::bensid28@students.rowan.edu::216da3d4-98d5-44a0-8c67-1cf8ab17df57" providerId="AD" clId="Web-{8285E26D-4623-00BE-F73C-55A2643DAD43}" dt="2024-04-02T05:19:10.062" v="680"/>
        <pc:sldMkLst>
          <pc:docMk/>
          <pc:sldMk cId="3946225027" sldId="289"/>
        </pc:sldMkLst>
        <pc:spChg chg="del">
          <ac:chgData name="Ben Sidhom, Ahmed" userId="S::bensid28@students.rowan.edu::216da3d4-98d5-44a0-8c67-1cf8ab17df57" providerId="AD" clId="Web-{8285E26D-4623-00BE-F73C-55A2643DAD43}" dt="2024-04-02T01:37:35.700" v="70"/>
          <ac:spMkLst>
            <pc:docMk/>
            <pc:sldMk cId="3946225027" sldId="289"/>
            <ac:spMk id="3" creationId="{CAFD2AA0-3456-66D0-D374-29E704995B19}"/>
          </ac:spMkLst>
        </pc:spChg>
        <pc:picChg chg="add mod ord">
          <ac:chgData name="Ben Sidhom, Ahmed" userId="S::bensid28@students.rowan.edu::216da3d4-98d5-44a0-8c67-1cf8ab17df57" providerId="AD" clId="Web-{8285E26D-4623-00BE-F73C-55A2643DAD43}" dt="2024-04-02T01:37:42.747" v="72" actId="14100"/>
          <ac:picMkLst>
            <pc:docMk/>
            <pc:sldMk cId="3946225027" sldId="289"/>
            <ac:picMk id="4" creationId="{D2EBBAB9-844B-AA99-3521-1BD885ECBC36}"/>
          </ac:picMkLst>
        </pc:picChg>
      </pc:sldChg>
      <pc:sldChg chg="addSp delSp modSp new del ord">
        <pc:chgData name="Ben Sidhom, Ahmed" userId="S::bensid28@students.rowan.edu::216da3d4-98d5-44a0-8c67-1cf8ab17df57" providerId="AD" clId="Web-{8285E26D-4623-00BE-F73C-55A2643DAD43}" dt="2024-04-02T05:19:10.062" v="679"/>
        <pc:sldMkLst>
          <pc:docMk/>
          <pc:sldMk cId="3187884308" sldId="290"/>
        </pc:sldMkLst>
        <pc:spChg chg="del">
          <ac:chgData name="Ben Sidhom, Ahmed" userId="S::bensid28@students.rowan.edu::216da3d4-98d5-44a0-8c67-1cf8ab17df57" providerId="AD" clId="Web-{8285E26D-4623-00BE-F73C-55A2643DAD43}" dt="2024-04-02T01:38:38.171" v="74"/>
          <ac:spMkLst>
            <pc:docMk/>
            <pc:sldMk cId="3187884308" sldId="290"/>
            <ac:spMk id="3" creationId="{19116764-46BE-A91D-016D-1B4A843F0912}"/>
          </ac:spMkLst>
        </pc:spChg>
        <pc:picChg chg="add mod ord">
          <ac:chgData name="Ben Sidhom, Ahmed" userId="S::bensid28@students.rowan.edu::216da3d4-98d5-44a0-8c67-1cf8ab17df57" providerId="AD" clId="Web-{8285E26D-4623-00BE-F73C-55A2643DAD43}" dt="2024-04-02T01:43:29.838" v="78" actId="1076"/>
          <ac:picMkLst>
            <pc:docMk/>
            <pc:sldMk cId="3187884308" sldId="290"/>
            <ac:picMk id="4" creationId="{198AA56B-6C32-F286-AC95-385FF199FA88}"/>
          </ac:picMkLst>
        </pc:picChg>
        <pc:picChg chg="add mod">
          <ac:chgData name="Ben Sidhom, Ahmed" userId="S::bensid28@students.rowan.edu::216da3d4-98d5-44a0-8c67-1cf8ab17df57" providerId="AD" clId="Web-{8285E26D-4623-00BE-F73C-55A2643DAD43}" dt="2024-04-02T01:43:39.120" v="80" actId="1076"/>
          <ac:picMkLst>
            <pc:docMk/>
            <pc:sldMk cId="3187884308" sldId="290"/>
            <ac:picMk id="5" creationId="{9CF296A5-955B-7555-D5E8-198B66FD9D03}"/>
          </ac:picMkLst>
        </pc:picChg>
      </pc:sldChg>
      <pc:sldChg chg="del">
        <pc:chgData name="Ben Sidhom, Ahmed" userId="S::bensid28@students.rowan.edu::216da3d4-98d5-44a0-8c67-1cf8ab17df57" providerId="AD" clId="Web-{8285E26D-4623-00BE-F73C-55A2643DAD43}" dt="2024-04-02T05:19:10.078" v="690"/>
        <pc:sldMkLst>
          <pc:docMk/>
          <pc:sldMk cId="1450805600" sldId="291"/>
        </pc:sldMkLst>
      </pc:sldChg>
      <pc:sldChg chg="del">
        <pc:chgData name="Ben Sidhom, Ahmed" userId="S::bensid28@students.rowan.edu::216da3d4-98d5-44a0-8c67-1cf8ab17df57" providerId="AD" clId="Web-{8285E26D-4623-00BE-F73C-55A2643DAD43}" dt="2024-04-02T05:19:10.078" v="689"/>
        <pc:sldMkLst>
          <pc:docMk/>
          <pc:sldMk cId="2325745077" sldId="292"/>
        </pc:sldMkLst>
      </pc:sldChg>
      <pc:sldChg chg="del">
        <pc:chgData name="Ben Sidhom, Ahmed" userId="S::bensid28@students.rowan.edu::216da3d4-98d5-44a0-8c67-1cf8ab17df57" providerId="AD" clId="Web-{8285E26D-4623-00BE-F73C-55A2643DAD43}" dt="2024-04-02T05:19:10.078" v="688"/>
        <pc:sldMkLst>
          <pc:docMk/>
          <pc:sldMk cId="490127693" sldId="293"/>
        </pc:sldMkLst>
      </pc:sldChg>
      <pc:sldChg chg="addSp delSp modSp new del ord">
        <pc:chgData name="Ben Sidhom, Ahmed" userId="S::bensid28@students.rowan.edu::216da3d4-98d5-44a0-8c67-1cf8ab17df57" providerId="AD" clId="Web-{8285E26D-4623-00BE-F73C-55A2643DAD43}" dt="2024-04-02T05:19:10.062" v="677"/>
        <pc:sldMkLst>
          <pc:docMk/>
          <pc:sldMk cId="995518860" sldId="294"/>
        </pc:sldMkLst>
        <pc:spChg chg="del">
          <ac:chgData name="Ben Sidhom, Ahmed" userId="S::bensid28@students.rowan.edu::216da3d4-98d5-44a0-8c67-1cf8ab17df57" providerId="AD" clId="Web-{8285E26D-4623-00BE-F73C-55A2643DAD43}" dt="2024-04-02T03:02:04.284" v="94"/>
          <ac:spMkLst>
            <pc:docMk/>
            <pc:sldMk cId="995518860" sldId="294"/>
            <ac:spMk id="3" creationId="{61089391-6753-FA4E-EEE8-8D685E2DE02F}"/>
          </ac:spMkLst>
        </pc:spChg>
        <pc:picChg chg="add mod">
          <ac:chgData name="Ben Sidhom, Ahmed" userId="S::bensid28@students.rowan.edu::216da3d4-98d5-44a0-8c67-1cf8ab17df57" providerId="AD" clId="Web-{8285E26D-4623-00BE-F73C-55A2643DAD43}" dt="2024-04-02T03:02:26.113" v="96" actId="14100"/>
          <ac:picMkLst>
            <pc:docMk/>
            <pc:sldMk cId="995518860" sldId="294"/>
            <ac:picMk id="4" creationId="{34363CC4-3256-59BB-DDE9-894F37EBBFF5}"/>
          </ac:picMkLst>
        </pc:picChg>
      </pc:sldChg>
      <pc:sldChg chg="addSp delSp modSp new">
        <pc:chgData name="Ben Sidhom, Ahmed" userId="S::bensid28@students.rowan.edu::216da3d4-98d5-44a0-8c67-1cf8ab17df57" providerId="AD" clId="Web-{8285E26D-4623-00BE-F73C-55A2643DAD43}" dt="2024-04-02T03:58:54.681" v="200" actId="1076"/>
        <pc:sldMkLst>
          <pc:docMk/>
          <pc:sldMk cId="2000488637" sldId="295"/>
        </pc:sldMkLst>
        <pc:spChg chg="mod">
          <ac:chgData name="Ben Sidhom, Ahmed" userId="S::bensid28@students.rowan.edu::216da3d4-98d5-44a0-8c67-1cf8ab17df57" providerId="AD" clId="Web-{8285E26D-4623-00BE-F73C-55A2643DAD43}" dt="2024-04-02T03:55:14.703" v="197" actId="20577"/>
          <ac:spMkLst>
            <pc:docMk/>
            <pc:sldMk cId="2000488637" sldId="295"/>
            <ac:spMk id="2" creationId="{BA583107-A9AF-1FEC-EDE7-EFAF96CB90C8}"/>
          </ac:spMkLst>
        </pc:spChg>
        <pc:spChg chg="del">
          <ac:chgData name="Ben Sidhom, Ahmed" userId="S::bensid28@students.rowan.edu::216da3d4-98d5-44a0-8c67-1cf8ab17df57" providerId="AD" clId="Web-{8285E26D-4623-00BE-F73C-55A2643DAD43}" dt="2024-04-02T03:58:51.806" v="198"/>
          <ac:spMkLst>
            <pc:docMk/>
            <pc:sldMk cId="2000488637" sldId="295"/>
            <ac:spMk id="3" creationId="{16A230BC-6B02-B4D9-51F9-57FCF90F7890}"/>
          </ac:spMkLst>
        </pc:spChg>
        <pc:picChg chg="add mod">
          <ac:chgData name="Ben Sidhom, Ahmed" userId="S::bensid28@students.rowan.edu::216da3d4-98d5-44a0-8c67-1cf8ab17df57" providerId="AD" clId="Web-{8285E26D-4623-00BE-F73C-55A2643DAD43}" dt="2024-04-02T03:58:54.681" v="200" actId="1076"/>
          <ac:picMkLst>
            <pc:docMk/>
            <pc:sldMk cId="2000488637" sldId="295"/>
            <ac:picMk id="5" creationId="{6A4A824F-40E2-DCE7-48B0-B27646C2F93B}"/>
          </ac:picMkLst>
        </pc:picChg>
      </pc:sldChg>
      <pc:sldChg chg="modSp add del replId">
        <pc:chgData name="Ben Sidhom, Ahmed" userId="S::bensid28@students.rowan.edu::216da3d4-98d5-44a0-8c67-1cf8ab17df57" providerId="AD" clId="Web-{8285E26D-4623-00BE-F73C-55A2643DAD43}" dt="2024-04-02T04:30:13.850" v="275"/>
        <pc:sldMkLst>
          <pc:docMk/>
          <pc:sldMk cId="4070097136" sldId="296"/>
        </pc:sldMkLst>
        <pc:picChg chg="mod">
          <ac:chgData name="Ben Sidhom, Ahmed" userId="S::bensid28@students.rowan.edu::216da3d4-98d5-44a0-8c67-1cf8ab17df57" providerId="AD" clId="Web-{8285E26D-4623-00BE-F73C-55A2643DAD43}" dt="2024-04-02T03:59:28.292" v="207" actId="14100"/>
          <ac:picMkLst>
            <pc:docMk/>
            <pc:sldMk cId="4070097136" sldId="296"/>
            <ac:picMk id="4" creationId="{FA06111A-22B9-9E44-4A1B-9AC63B0663F3}"/>
          </ac:picMkLst>
        </pc:picChg>
      </pc:sldChg>
      <pc:sldChg chg="addSp delSp modSp add del replId">
        <pc:chgData name="Ben Sidhom, Ahmed" userId="S::bensid28@students.rowan.edu::216da3d4-98d5-44a0-8c67-1cf8ab17df57" providerId="AD" clId="Web-{8285E26D-4623-00BE-F73C-55A2643DAD43}" dt="2024-04-02T04:59:29.750" v="493"/>
        <pc:sldMkLst>
          <pc:docMk/>
          <pc:sldMk cId="3094083975" sldId="297"/>
        </pc:sldMkLst>
        <pc:spChg chg="add mod">
          <ac:chgData name="Ben Sidhom, Ahmed" userId="S::bensid28@students.rowan.edu::216da3d4-98d5-44a0-8c67-1cf8ab17df57" providerId="AD" clId="Web-{8285E26D-4623-00BE-F73C-55A2643DAD43}" dt="2024-04-02T04:58:50.904" v="487"/>
          <ac:spMkLst>
            <pc:docMk/>
            <pc:sldMk cId="3094083975" sldId="297"/>
            <ac:spMk id="3" creationId="{58860242-38A7-E4F3-887E-C51A8AEF8668}"/>
          </ac:spMkLst>
        </pc:spChg>
        <pc:picChg chg="del">
          <ac:chgData name="Ben Sidhom, Ahmed" userId="S::bensid28@students.rowan.edu::216da3d4-98d5-44a0-8c67-1cf8ab17df57" providerId="AD" clId="Web-{8285E26D-4623-00BE-F73C-55A2643DAD43}" dt="2024-04-02T04:58:47.201" v="485"/>
          <ac:picMkLst>
            <pc:docMk/>
            <pc:sldMk cId="3094083975" sldId="297"/>
            <ac:picMk id="4" creationId="{FA06111A-22B9-9E44-4A1B-9AC63B0663F3}"/>
          </ac:picMkLst>
        </pc:picChg>
      </pc:sldChg>
      <pc:sldChg chg="addSp delSp modSp new">
        <pc:chgData name="Ben Sidhom, Ahmed" userId="S::bensid28@students.rowan.edu::216da3d4-98d5-44a0-8c67-1cf8ab17df57" providerId="AD" clId="Web-{8285E26D-4623-00BE-F73C-55A2643DAD43}" dt="2024-04-02T04:37:12.111" v="323" actId="20577"/>
        <pc:sldMkLst>
          <pc:docMk/>
          <pc:sldMk cId="605736989" sldId="298"/>
        </pc:sldMkLst>
        <pc:spChg chg="mod">
          <ac:chgData name="Ben Sidhom, Ahmed" userId="S::bensid28@students.rowan.edu::216da3d4-98d5-44a0-8c67-1cf8ab17df57" providerId="AD" clId="Web-{8285E26D-4623-00BE-F73C-55A2643DAD43}" dt="2024-04-02T04:37:12.111" v="323" actId="20577"/>
          <ac:spMkLst>
            <pc:docMk/>
            <pc:sldMk cId="605736989" sldId="298"/>
            <ac:spMk id="2" creationId="{4363060F-E2B9-AF76-5697-9DDE25EEDF25}"/>
          </ac:spMkLst>
        </pc:spChg>
        <pc:spChg chg="del">
          <ac:chgData name="Ben Sidhom, Ahmed" userId="S::bensid28@students.rowan.edu::216da3d4-98d5-44a0-8c67-1cf8ab17df57" providerId="AD" clId="Web-{8285E26D-4623-00BE-F73C-55A2643DAD43}" dt="2024-04-02T04:32:18.420" v="283"/>
          <ac:spMkLst>
            <pc:docMk/>
            <pc:sldMk cId="605736989" sldId="298"/>
            <ac:spMk id="3" creationId="{0815A01D-8A11-70BF-9180-C56CC6AC0553}"/>
          </ac:spMkLst>
        </pc:spChg>
        <pc:picChg chg="add mod">
          <ac:chgData name="Ben Sidhom, Ahmed" userId="S::bensid28@students.rowan.edu::216da3d4-98d5-44a0-8c67-1cf8ab17df57" providerId="AD" clId="Web-{8285E26D-4623-00BE-F73C-55A2643DAD43}" dt="2024-04-02T04:35:20.870" v="293" actId="1076"/>
          <ac:picMkLst>
            <pc:docMk/>
            <pc:sldMk cId="605736989" sldId="298"/>
            <ac:picMk id="5" creationId="{959359EB-C5FD-016F-409B-F56B41870407}"/>
          </ac:picMkLst>
        </pc:picChg>
      </pc:sldChg>
      <pc:sldChg chg="addSp delSp modSp new">
        <pc:chgData name="Ben Sidhom, Ahmed" userId="S::bensid28@students.rowan.edu::216da3d4-98d5-44a0-8c67-1cf8ab17df57" providerId="AD" clId="Web-{8285E26D-4623-00BE-F73C-55A2643DAD43}" dt="2024-04-02T04:56:17.441" v="477" actId="20577"/>
        <pc:sldMkLst>
          <pc:docMk/>
          <pc:sldMk cId="2774393455" sldId="299"/>
        </pc:sldMkLst>
        <pc:spChg chg="mod">
          <ac:chgData name="Ben Sidhom, Ahmed" userId="S::bensid28@students.rowan.edu::216da3d4-98d5-44a0-8c67-1cf8ab17df57" providerId="AD" clId="Web-{8285E26D-4623-00BE-F73C-55A2643DAD43}" dt="2024-04-02T04:56:17.441" v="477" actId="20577"/>
          <ac:spMkLst>
            <pc:docMk/>
            <pc:sldMk cId="2774393455" sldId="299"/>
            <ac:spMk id="2" creationId="{AFE7326D-3DBB-427E-24CA-F4D4250907A8}"/>
          </ac:spMkLst>
        </pc:spChg>
        <pc:spChg chg="del">
          <ac:chgData name="Ben Sidhom, Ahmed" userId="S::bensid28@students.rowan.edu::216da3d4-98d5-44a0-8c67-1cf8ab17df57" providerId="AD" clId="Web-{8285E26D-4623-00BE-F73C-55A2643DAD43}" dt="2024-04-02T04:42:08.886" v="354"/>
          <ac:spMkLst>
            <pc:docMk/>
            <pc:sldMk cId="2774393455" sldId="299"/>
            <ac:spMk id="3" creationId="{24886776-066A-BD76-489F-A22CDEECB696}"/>
          </ac:spMkLst>
        </pc:spChg>
        <pc:picChg chg="add mod">
          <ac:chgData name="Ben Sidhom, Ahmed" userId="S::bensid28@students.rowan.edu::216da3d4-98d5-44a0-8c67-1cf8ab17df57" providerId="AD" clId="Web-{8285E26D-4623-00BE-F73C-55A2643DAD43}" dt="2024-04-02T04:43:37.032" v="369" actId="1076"/>
          <ac:picMkLst>
            <pc:docMk/>
            <pc:sldMk cId="2774393455" sldId="299"/>
            <ac:picMk id="5" creationId="{19C18D17-6EB9-25A0-8988-F6CB22862EFB}"/>
          </ac:picMkLst>
        </pc:picChg>
      </pc:sldChg>
      <pc:sldChg chg="addSp delSp modSp add ord replId">
        <pc:chgData name="Ben Sidhom, Ahmed" userId="S::bensid28@students.rowan.edu::216da3d4-98d5-44a0-8c67-1cf8ab17df57" providerId="AD" clId="Web-{8285E26D-4623-00BE-F73C-55A2643DAD43}" dt="2024-04-02T04:38:03.271" v="332"/>
        <pc:sldMkLst>
          <pc:docMk/>
          <pc:sldMk cId="4100226517" sldId="300"/>
        </pc:sldMkLst>
        <pc:spChg chg="mod">
          <ac:chgData name="Ben Sidhom, Ahmed" userId="S::bensid28@students.rowan.edu::216da3d4-98d5-44a0-8c67-1cf8ab17df57" providerId="AD" clId="Web-{8285E26D-4623-00BE-F73C-55A2643DAD43}" dt="2024-04-02T04:37:19.893" v="326" actId="20577"/>
          <ac:spMkLst>
            <pc:docMk/>
            <pc:sldMk cId="4100226517" sldId="300"/>
            <ac:spMk id="2" creationId="{4363060F-E2B9-AF76-5697-9DDE25EEDF25}"/>
          </ac:spMkLst>
        </pc:spChg>
        <pc:picChg chg="add mod">
          <ac:chgData name="Ben Sidhom, Ahmed" userId="S::bensid28@students.rowan.edu::216da3d4-98d5-44a0-8c67-1cf8ab17df57" providerId="AD" clId="Web-{8285E26D-4623-00BE-F73C-55A2643DAD43}" dt="2024-04-02T04:36:32.234" v="311" actId="1076"/>
          <ac:picMkLst>
            <pc:docMk/>
            <pc:sldMk cId="4100226517" sldId="300"/>
            <ac:picMk id="4" creationId="{D921864B-7F11-37FF-38E0-29CAB81AEEF2}"/>
          </ac:picMkLst>
        </pc:picChg>
        <pc:picChg chg="del">
          <ac:chgData name="Ben Sidhom, Ahmed" userId="S::bensid28@students.rowan.edu::216da3d4-98d5-44a0-8c67-1cf8ab17df57" providerId="AD" clId="Web-{8285E26D-4623-00BE-F73C-55A2643DAD43}" dt="2024-04-02T04:36:11.764" v="307"/>
          <ac:picMkLst>
            <pc:docMk/>
            <pc:sldMk cId="4100226517" sldId="300"/>
            <ac:picMk id="5" creationId="{959359EB-C5FD-016F-409B-F56B41870407}"/>
          </ac:picMkLst>
        </pc:picChg>
      </pc:sldChg>
      <pc:sldChg chg="addSp delSp modSp add replId">
        <pc:chgData name="Ben Sidhom, Ahmed" userId="S::bensid28@students.rowan.edu::216da3d4-98d5-44a0-8c67-1cf8ab17df57" providerId="AD" clId="Web-{8285E26D-4623-00BE-F73C-55A2643DAD43}" dt="2024-04-02T04:39:22.042" v="346"/>
        <pc:sldMkLst>
          <pc:docMk/>
          <pc:sldMk cId="4037603675" sldId="301"/>
        </pc:sldMkLst>
        <pc:spChg chg="mod">
          <ac:chgData name="Ben Sidhom, Ahmed" userId="S::bensid28@students.rowan.edu::216da3d4-98d5-44a0-8c67-1cf8ab17df57" providerId="AD" clId="Web-{8285E26D-4623-00BE-F73C-55A2643DAD43}" dt="2024-04-02T04:38:21.632" v="335" actId="20577"/>
          <ac:spMkLst>
            <pc:docMk/>
            <pc:sldMk cId="4037603675" sldId="301"/>
            <ac:spMk id="2" creationId="{4363060F-E2B9-AF76-5697-9DDE25EEDF25}"/>
          </ac:spMkLst>
        </pc:spChg>
        <pc:picChg chg="add mod">
          <ac:chgData name="Ben Sidhom, Ahmed" userId="S::bensid28@students.rowan.edu::216da3d4-98d5-44a0-8c67-1cf8ab17df57" providerId="AD" clId="Web-{8285E26D-4623-00BE-F73C-55A2643DAD43}" dt="2024-04-02T04:39:22.042" v="346"/>
          <ac:picMkLst>
            <pc:docMk/>
            <pc:sldMk cId="4037603675" sldId="301"/>
            <ac:picMk id="4" creationId="{AD39E9FD-3F51-9A38-5B0A-27748DAA8941}"/>
          </ac:picMkLst>
        </pc:picChg>
        <pc:picChg chg="del">
          <ac:chgData name="Ben Sidhom, Ahmed" userId="S::bensid28@students.rowan.edu::216da3d4-98d5-44a0-8c67-1cf8ab17df57" providerId="AD" clId="Web-{8285E26D-4623-00BE-F73C-55A2643DAD43}" dt="2024-04-02T04:38:47.430" v="342"/>
          <ac:picMkLst>
            <pc:docMk/>
            <pc:sldMk cId="4037603675" sldId="301"/>
            <ac:picMk id="5" creationId="{959359EB-C5FD-016F-409B-F56B41870407}"/>
          </ac:picMkLst>
        </pc:picChg>
      </pc:sldChg>
      <pc:sldChg chg="addSp delSp modSp add ord replId">
        <pc:chgData name="Ben Sidhom, Ahmed" userId="S::bensid28@students.rowan.edu::216da3d4-98d5-44a0-8c67-1cf8ab17df57" providerId="AD" clId="Web-{8285E26D-4623-00BE-F73C-55A2643DAD43}" dt="2024-04-02T04:40:22.222" v="349"/>
        <pc:sldMkLst>
          <pc:docMk/>
          <pc:sldMk cId="3589537675" sldId="302"/>
        </pc:sldMkLst>
        <pc:spChg chg="mod">
          <ac:chgData name="Ben Sidhom, Ahmed" userId="S::bensid28@students.rowan.edu::216da3d4-98d5-44a0-8c67-1cf8ab17df57" providerId="AD" clId="Web-{8285E26D-4623-00BE-F73C-55A2643DAD43}" dt="2024-04-02T04:38:30.366" v="339" actId="20577"/>
          <ac:spMkLst>
            <pc:docMk/>
            <pc:sldMk cId="3589537675" sldId="302"/>
            <ac:spMk id="2" creationId="{4363060F-E2B9-AF76-5697-9DDE25EEDF25}"/>
          </ac:spMkLst>
        </pc:spChg>
        <pc:picChg chg="add mod">
          <ac:chgData name="Ben Sidhom, Ahmed" userId="S::bensid28@students.rowan.edu::216da3d4-98d5-44a0-8c67-1cf8ab17df57" providerId="AD" clId="Web-{8285E26D-4623-00BE-F73C-55A2643DAD43}" dt="2024-04-02T04:40:22.222" v="349"/>
          <ac:picMkLst>
            <pc:docMk/>
            <pc:sldMk cId="3589537675" sldId="302"/>
            <ac:picMk id="4" creationId="{AC3DBD8B-5504-381C-7BF7-34AB52A218CC}"/>
          </ac:picMkLst>
        </pc:picChg>
        <pc:picChg chg="del">
          <ac:chgData name="Ben Sidhom, Ahmed" userId="S::bensid28@students.rowan.edu::216da3d4-98d5-44a0-8c67-1cf8ab17df57" providerId="AD" clId="Web-{8285E26D-4623-00BE-F73C-55A2643DAD43}" dt="2024-04-02T04:38:51.696" v="344"/>
          <ac:picMkLst>
            <pc:docMk/>
            <pc:sldMk cId="3589537675" sldId="302"/>
            <ac:picMk id="5" creationId="{959359EB-C5FD-016F-409B-F56B41870407}"/>
          </ac:picMkLst>
        </pc:picChg>
      </pc:sldChg>
      <pc:sldChg chg="addSp delSp modSp add ord replId">
        <pc:chgData name="Ben Sidhom, Ahmed" userId="S::bensid28@students.rowan.edu::216da3d4-98d5-44a0-8c67-1cf8ab17df57" providerId="AD" clId="Web-{8285E26D-4623-00BE-F73C-55A2643DAD43}" dt="2024-04-02T04:44:16.285" v="370" actId="14100"/>
        <pc:sldMkLst>
          <pc:docMk/>
          <pc:sldMk cId="1063981928" sldId="303"/>
        </pc:sldMkLst>
        <pc:spChg chg="mod">
          <ac:chgData name="Ben Sidhom, Ahmed" userId="S::bensid28@students.rowan.edu::216da3d4-98d5-44a0-8c67-1cf8ab17df57" providerId="AD" clId="Web-{8285E26D-4623-00BE-F73C-55A2643DAD43}" dt="2024-04-02T04:38:45.383" v="341" actId="20577"/>
          <ac:spMkLst>
            <pc:docMk/>
            <pc:sldMk cId="1063981928" sldId="303"/>
            <ac:spMk id="2" creationId="{4363060F-E2B9-AF76-5697-9DDE25EEDF25}"/>
          </ac:spMkLst>
        </pc:spChg>
        <pc:spChg chg="add del mod">
          <ac:chgData name="Ben Sidhom, Ahmed" userId="S::bensid28@students.rowan.edu::216da3d4-98d5-44a0-8c67-1cf8ab17df57" providerId="AD" clId="Web-{8285E26D-4623-00BE-F73C-55A2643DAD43}" dt="2024-04-02T04:40:40.083" v="350"/>
          <ac:spMkLst>
            <pc:docMk/>
            <pc:sldMk cId="1063981928" sldId="303"/>
            <ac:spMk id="5" creationId="{6BA1EFDA-3FF9-9E72-4DFA-E64D13E6C918}"/>
          </ac:spMkLst>
        </pc:spChg>
        <pc:picChg chg="del">
          <ac:chgData name="Ben Sidhom, Ahmed" userId="S::bensid28@students.rowan.edu::216da3d4-98d5-44a0-8c67-1cf8ab17df57" providerId="AD" clId="Web-{8285E26D-4623-00BE-F73C-55A2643DAD43}" dt="2024-04-02T04:38:54.196" v="345"/>
          <ac:picMkLst>
            <pc:docMk/>
            <pc:sldMk cId="1063981928" sldId="303"/>
            <ac:picMk id="4" creationId="{D921864B-7F11-37FF-38E0-29CAB81AEEF2}"/>
          </ac:picMkLst>
        </pc:picChg>
        <pc:picChg chg="add mod">
          <ac:chgData name="Ben Sidhom, Ahmed" userId="S::bensid28@students.rowan.edu::216da3d4-98d5-44a0-8c67-1cf8ab17df57" providerId="AD" clId="Web-{8285E26D-4623-00BE-F73C-55A2643DAD43}" dt="2024-04-02T04:44:16.285" v="370" actId="14100"/>
          <ac:picMkLst>
            <pc:docMk/>
            <pc:sldMk cId="1063981928" sldId="303"/>
            <ac:picMk id="7" creationId="{731B20CA-D55A-32AE-AEFA-76ED204D60B4}"/>
          </ac:picMkLst>
        </pc:picChg>
      </pc:sldChg>
      <pc:sldChg chg="addSp delSp modSp add replId">
        <pc:chgData name="Ben Sidhom, Ahmed" userId="S::bensid28@students.rowan.edu::216da3d4-98d5-44a0-8c67-1cf8ab17df57" providerId="AD" clId="Web-{8285E26D-4623-00BE-F73C-55A2643DAD43}" dt="2024-04-02T04:39:53.528" v="348"/>
        <pc:sldMkLst>
          <pc:docMk/>
          <pc:sldMk cId="1882954324" sldId="304"/>
        </pc:sldMkLst>
        <pc:spChg chg="mod">
          <ac:chgData name="Ben Sidhom, Ahmed" userId="S::bensid28@students.rowan.edu::216da3d4-98d5-44a0-8c67-1cf8ab17df57" providerId="AD" clId="Web-{8285E26D-4623-00BE-F73C-55A2643DAD43}" dt="2024-04-02T04:38:25.757" v="337" actId="20577"/>
          <ac:spMkLst>
            <pc:docMk/>
            <pc:sldMk cId="1882954324" sldId="304"/>
            <ac:spMk id="2" creationId="{4363060F-E2B9-AF76-5697-9DDE25EEDF25}"/>
          </ac:spMkLst>
        </pc:spChg>
        <pc:spChg chg="add del mod">
          <ac:chgData name="Ben Sidhom, Ahmed" userId="S::bensid28@students.rowan.edu::216da3d4-98d5-44a0-8c67-1cf8ab17df57" providerId="AD" clId="Web-{8285E26D-4623-00BE-F73C-55A2643DAD43}" dt="2024-04-02T04:39:53.528" v="348"/>
          <ac:spMkLst>
            <pc:docMk/>
            <pc:sldMk cId="1882954324" sldId="304"/>
            <ac:spMk id="5" creationId="{9F3494D5-DBED-FE72-0CB1-7F3657BED478}"/>
          </ac:spMkLst>
        </pc:spChg>
        <pc:picChg chg="del">
          <ac:chgData name="Ben Sidhom, Ahmed" userId="S::bensid28@students.rowan.edu::216da3d4-98d5-44a0-8c67-1cf8ab17df57" providerId="AD" clId="Web-{8285E26D-4623-00BE-F73C-55A2643DAD43}" dt="2024-04-02T04:38:49.477" v="343"/>
          <ac:picMkLst>
            <pc:docMk/>
            <pc:sldMk cId="1882954324" sldId="304"/>
            <ac:picMk id="4" creationId="{D921864B-7F11-37FF-38E0-29CAB81AEEF2}"/>
          </ac:picMkLst>
        </pc:picChg>
        <pc:picChg chg="add">
          <ac:chgData name="Ben Sidhom, Ahmed" userId="S::bensid28@students.rowan.edu::216da3d4-98d5-44a0-8c67-1cf8ab17df57" providerId="AD" clId="Web-{8285E26D-4623-00BE-F73C-55A2643DAD43}" dt="2024-04-02T04:39:50.044" v="347"/>
          <ac:picMkLst>
            <pc:docMk/>
            <pc:sldMk cId="1882954324" sldId="304"/>
            <ac:picMk id="7" creationId="{00C95CBF-7698-5F38-046A-7F6C480CDC7F}"/>
          </ac:picMkLst>
        </pc:picChg>
      </pc:sldChg>
      <pc:sldChg chg="addSp delSp modSp new">
        <pc:chgData name="Ben Sidhom, Ahmed" userId="S::bensid28@students.rowan.edu::216da3d4-98d5-44a0-8c67-1cf8ab17df57" providerId="AD" clId="Web-{8285E26D-4623-00BE-F73C-55A2643DAD43}" dt="2024-04-02T04:56:42.896" v="484" actId="20577"/>
        <pc:sldMkLst>
          <pc:docMk/>
          <pc:sldMk cId="1071396695" sldId="305"/>
        </pc:sldMkLst>
        <pc:spChg chg="mod">
          <ac:chgData name="Ben Sidhom, Ahmed" userId="S::bensid28@students.rowan.edu::216da3d4-98d5-44a0-8c67-1cf8ab17df57" providerId="AD" clId="Web-{8285E26D-4623-00BE-F73C-55A2643DAD43}" dt="2024-04-02T04:56:42.896" v="484" actId="20577"/>
          <ac:spMkLst>
            <pc:docMk/>
            <pc:sldMk cId="1071396695" sldId="305"/>
            <ac:spMk id="2" creationId="{544626F5-83B0-7ED8-76C3-AD305E14694D}"/>
          </ac:spMkLst>
        </pc:spChg>
        <pc:spChg chg="del">
          <ac:chgData name="Ben Sidhom, Ahmed" userId="S::bensid28@students.rowan.edu::216da3d4-98d5-44a0-8c67-1cf8ab17df57" providerId="AD" clId="Web-{8285E26D-4623-00BE-F73C-55A2643DAD43}" dt="2024-04-02T04:47:02.796" v="378"/>
          <ac:spMkLst>
            <pc:docMk/>
            <pc:sldMk cId="1071396695" sldId="305"/>
            <ac:spMk id="3" creationId="{5D7F9670-8651-80A3-5CBB-A3267FACF51E}"/>
          </ac:spMkLst>
        </pc:spChg>
        <pc:spChg chg="add mod">
          <ac:chgData name="Ben Sidhom, Ahmed" userId="S::bensid28@students.rowan.edu::216da3d4-98d5-44a0-8c67-1cf8ab17df57" providerId="AD" clId="Web-{8285E26D-4623-00BE-F73C-55A2643DAD43}" dt="2024-04-02T04:54:34.169" v="453" actId="1076"/>
          <ac:spMkLst>
            <pc:docMk/>
            <pc:sldMk cId="1071396695" sldId="305"/>
            <ac:spMk id="9" creationId="{92CA6B13-66F4-CD5A-C24C-060A37DC77B3}"/>
          </ac:spMkLst>
        </pc:spChg>
        <pc:spChg chg="add mod">
          <ac:chgData name="Ben Sidhom, Ahmed" userId="S::bensid28@students.rowan.edu::216da3d4-98d5-44a0-8c67-1cf8ab17df57" providerId="AD" clId="Web-{8285E26D-4623-00BE-F73C-55A2643DAD43}" dt="2024-04-02T04:54:48.841" v="457" actId="1076"/>
          <ac:spMkLst>
            <pc:docMk/>
            <pc:sldMk cId="1071396695" sldId="305"/>
            <ac:spMk id="11" creationId="{607BFBD2-068C-FD2C-9885-8580E73D5CF4}"/>
          </ac:spMkLst>
        </pc:spChg>
        <pc:spChg chg="add mod">
          <ac:chgData name="Ben Sidhom, Ahmed" userId="S::bensid28@students.rowan.edu::216da3d4-98d5-44a0-8c67-1cf8ab17df57" providerId="AD" clId="Web-{8285E26D-4623-00BE-F73C-55A2643DAD43}" dt="2024-04-02T04:54:45.341" v="456" actId="1076"/>
          <ac:spMkLst>
            <pc:docMk/>
            <pc:sldMk cId="1071396695" sldId="305"/>
            <ac:spMk id="13" creationId="{FC746F7B-2731-BBDE-1E8D-E886005F3825}"/>
          </ac:spMkLst>
        </pc:spChg>
        <pc:spChg chg="add mod">
          <ac:chgData name="Ben Sidhom, Ahmed" userId="S::bensid28@students.rowan.edu::216da3d4-98d5-44a0-8c67-1cf8ab17df57" providerId="AD" clId="Web-{8285E26D-4623-00BE-F73C-55A2643DAD43}" dt="2024-04-02T04:55:04.249" v="468" actId="20577"/>
          <ac:spMkLst>
            <pc:docMk/>
            <pc:sldMk cId="1071396695" sldId="305"/>
            <ac:spMk id="15" creationId="{82F3CE48-4C77-9D27-EE91-91A17D03985C}"/>
          </ac:spMkLst>
        </pc:spChg>
        <pc:spChg chg="add mod">
          <ac:chgData name="Ben Sidhom, Ahmed" userId="S::bensid28@students.rowan.edu::216da3d4-98d5-44a0-8c67-1cf8ab17df57" providerId="AD" clId="Web-{8285E26D-4623-00BE-F73C-55A2643DAD43}" dt="2024-04-02T04:54:37.497" v="454" actId="1076"/>
          <ac:spMkLst>
            <pc:docMk/>
            <pc:sldMk cId="1071396695" sldId="305"/>
            <ac:spMk id="17" creationId="{5CB2FE32-B17C-7817-E615-FC590B3E9170}"/>
          </ac:spMkLst>
        </pc:spChg>
        <pc:spChg chg="add mod">
          <ac:chgData name="Ben Sidhom, Ahmed" userId="S::bensid28@students.rowan.edu::216da3d4-98d5-44a0-8c67-1cf8ab17df57" providerId="AD" clId="Web-{8285E26D-4623-00BE-F73C-55A2643DAD43}" dt="2024-04-02T04:54:40.122" v="455" actId="1076"/>
          <ac:spMkLst>
            <pc:docMk/>
            <pc:sldMk cId="1071396695" sldId="305"/>
            <ac:spMk id="19" creationId="{9F802E0F-9271-5C0C-04AE-774EB84EF15D}"/>
          </ac:spMkLst>
        </pc:spChg>
        <pc:picChg chg="add mod">
          <ac:chgData name="Ben Sidhom, Ahmed" userId="S::bensid28@students.rowan.edu::216da3d4-98d5-44a0-8c67-1cf8ab17df57" providerId="AD" clId="Web-{8285E26D-4623-00BE-F73C-55A2643DAD43}" dt="2024-04-02T04:48:34.661" v="381" actId="14100"/>
          <ac:picMkLst>
            <pc:docMk/>
            <pc:sldMk cId="1071396695" sldId="305"/>
            <ac:picMk id="5" creationId="{BF0CC69B-3919-59D8-E585-0891DDB1A01D}"/>
          </ac:picMkLst>
        </pc:picChg>
        <pc:picChg chg="add mod">
          <ac:chgData name="Ben Sidhom, Ahmed" userId="S::bensid28@students.rowan.edu::216da3d4-98d5-44a0-8c67-1cf8ab17df57" providerId="AD" clId="Web-{8285E26D-4623-00BE-F73C-55A2643DAD43}" dt="2024-04-02T04:54:21.027" v="450" actId="1076"/>
          <ac:picMkLst>
            <pc:docMk/>
            <pc:sldMk cId="1071396695" sldId="305"/>
            <ac:picMk id="7" creationId="{34681049-4046-8732-5545-7F41A2E47448}"/>
          </ac:picMkLst>
        </pc:picChg>
      </pc:sldChg>
      <pc:sldChg chg="addSp delSp modSp add replId">
        <pc:chgData name="Ben Sidhom, Ahmed" userId="S::bensid28@students.rowan.edu::216da3d4-98d5-44a0-8c67-1cf8ab17df57" providerId="AD" clId="Web-{8285E26D-4623-00BE-F73C-55A2643DAD43}" dt="2024-04-02T04:56:21.847" v="479" actId="20577"/>
        <pc:sldMkLst>
          <pc:docMk/>
          <pc:sldMk cId="3301991910" sldId="306"/>
        </pc:sldMkLst>
        <pc:spChg chg="mod">
          <ac:chgData name="Ben Sidhom, Ahmed" userId="S::bensid28@students.rowan.edu::216da3d4-98d5-44a0-8c67-1cf8ab17df57" providerId="AD" clId="Web-{8285E26D-4623-00BE-F73C-55A2643DAD43}" dt="2024-04-02T04:56:21.847" v="479" actId="20577"/>
          <ac:spMkLst>
            <pc:docMk/>
            <pc:sldMk cId="3301991910" sldId="306"/>
            <ac:spMk id="2" creationId="{AFE7326D-3DBB-427E-24CA-F4D4250907A8}"/>
          </ac:spMkLst>
        </pc:spChg>
        <pc:picChg chg="add mod">
          <ac:chgData name="Ben Sidhom, Ahmed" userId="S::bensid28@students.rowan.edu::216da3d4-98d5-44a0-8c67-1cf8ab17df57" providerId="AD" clId="Web-{8285E26D-4623-00BE-F73C-55A2643DAD43}" dt="2024-04-02T04:43:28.235" v="366" actId="14100"/>
          <ac:picMkLst>
            <pc:docMk/>
            <pc:sldMk cId="3301991910" sldId="306"/>
            <ac:picMk id="4" creationId="{7F7CA23E-60A8-0C4A-AF39-07BCBC043A71}"/>
          </ac:picMkLst>
        </pc:picChg>
        <pc:picChg chg="del">
          <ac:chgData name="Ben Sidhom, Ahmed" userId="S::bensid28@students.rowan.edu::216da3d4-98d5-44a0-8c67-1cf8ab17df57" providerId="AD" clId="Web-{8285E26D-4623-00BE-F73C-55A2643DAD43}" dt="2024-04-02T04:42:53.264" v="362"/>
          <ac:picMkLst>
            <pc:docMk/>
            <pc:sldMk cId="3301991910" sldId="306"/>
            <ac:picMk id="5" creationId="{19C18D17-6EB9-25A0-8988-F6CB22862EFB}"/>
          </ac:picMkLst>
        </pc:picChg>
      </pc:sldChg>
      <pc:sldChg chg="addSp delSp modSp new">
        <pc:chgData name="Ben Sidhom, Ahmed" userId="S::bensid28@students.rowan.edu::216da3d4-98d5-44a0-8c67-1cf8ab17df57" providerId="AD" clId="Web-{8285E26D-4623-00BE-F73C-55A2643DAD43}" dt="2024-04-02T04:56:28.645" v="481" actId="20577"/>
        <pc:sldMkLst>
          <pc:docMk/>
          <pc:sldMk cId="575948794" sldId="307"/>
        </pc:sldMkLst>
        <pc:spChg chg="mod">
          <ac:chgData name="Ben Sidhom, Ahmed" userId="S::bensid28@students.rowan.edu::216da3d4-98d5-44a0-8c67-1cf8ab17df57" providerId="AD" clId="Web-{8285E26D-4623-00BE-F73C-55A2643DAD43}" dt="2024-04-02T04:56:28.645" v="481" actId="20577"/>
          <ac:spMkLst>
            <pc:docMk/>
            <pc:sldMk cId="575948794" sldId="307"/>
            <ac:spMk id="2" creationId="{A0400006-843A-D551-B9FC-5B486728C847}"/>
          </ac:spMkLst>
        </pc:spChg>
        <pc:spChg chg="del">
          <ac:chgData name="Ben Sidhom, Ahmed" userId="S::bensid28@students.rowan.edu::216da3d4-98d5-44a0-8c67-1cf8ab17df57" providerId="AD" clId="Web-{8285E26D-4623-00BE-F73C-55A2643DAD43}" dt="2024-04-02T04:49:30.008" v="383"/>
          <ac:spMkLst>
            <pc:docMk/>
            <pc:sldMk cId="575948794" sldId="307"/>
            <ac:spMk id="3" creationId="{46E9D34E-B1DB-D8EA-B73F-C25BF4BBB885}"/>
          </ac:spMkLst>
        </pc:spChg>
        <pc:spChg chg="add del">
          <ac:chgData name="Ben Sidhom, Ahmed" userId="S::bensid28@students.rowan.edu::216da3d4-98d5-44a0-8c67-1cf8ab17df57" providerId="AD" clId="Web-{8285E26D-4623-00BE-F73C-55A2643DAD43}" dt="2024-04-02T04:49:58.791" v="414"/>
          <ac:spMkLst>
            <pc:docMk/>
            <pc:sldMk cId="575948794" sldId="307"/>
            <ac:spMk id="7" creationId="{6FFD5F19-CB6F-5D12-B834-39A716BD8304}"/>
          </ac:spMkLst>
        </pc:spChg>
        <pc:spChg chg="add del">
          <ac:chgData name="Ben Sidhom, Ahmed" userId="S::bensid28@students.rowan.edu::216da3d4-98d5-44a0-8c67-1cf8ab17df57" providerId="AD" clId="Web-{8285E26D-4623-00BE-F73C-55A2643DAD43}" dt="2024-04-02T04:49:58.791" v="413"/>
          <ac:spMkLst>
            <pc:docMk/>
            <pc:sldMk cId="575948794" sldId="307"/>
            <ac:spMk id="9" creationId="{958FF61F-F7CD-9129-D1F7-7DF096BFF9D4}"/>
          </ac:spMkLst>
        </pc:spChg>
        <pc:spChg chg="add del">
          <ac:chgData name="Ben Sidhom, Ahmed" userId="S::bensid28@students.rowan.edu::216da3d4-98d5-44a0-8c67-1cf8ab17df57" providerId="AD" clId="Web-{8285E26D-4623-00BE-F73C-55A2643DAD43}" dt="2024-04-02T04:49:58.791" v="412"/>
          <ac:spMkLst>
            <pc:docMk/>
            <pc:sldMk cId="575948794" sldId="307"/>
            <ac:spMk id="11" creationId="{1BACDFC1-3A61-5E34-850D-7B5AC8449CFB}"/>
          </ac:spMkLst>
        </pc:spChg>
        <pc:spChg chg="add del">
          <ac:chgData name="Ben Sidhom, Ahmed" userId="S::bensid28@students.rowan.edu::216da3d4-98d5-44a0-8c67-1cf8ab17df57" providerId="AD" clId="Web-{8285E26D-4623-00BE-F73C-55A2643DAD43}" dt="2024-04-02T04:49:58.791" v="411"/>
          <ac:spMkLst>
            <pc:docMk/>
            <pc:sldMk cId="575948794" sldId="307"/>
            <ac:spMk id="13" creationId="{11CBE1E9-0BF1-FB6A-D029-3189319B1616}"/>
          </ac:spMkLst>
        </pc:spChg>
        <pc:spChg chg="add del">
          <ac:chgData name="Ben Sidhom, Ahmed" userId="S::bensid28@students.rowan.edu::216da3d4-98d5-44a0-8c67-1cf8ab17df57" providerId="AD" clId="Web-{8285E26D-4623-00BE-F73C-55A2643DAD43}" dt="2024-04-02T04:49:58.791" v="410"/>
          <ac:spMkLst>
            <pc:docMk/>
            <pc:sldMk cId="575948794" sldId="307"/>
            <ac:spMk id="15" creationId="{0EF991FD-8ACF-591F-73A2-1E619649F0D4}"/>
          </ac:spMkLst>
        </pc:spChg>
        <pc:spChg chg="add del">
          <ac:chgData name="Ben Sidhom, Ahmed" userId="S::bensid28@students.rowan.edu::216da3d4-98d5-44a0-8c67-1cf8ab17df57" providerId="AD" clId="Web-{8285E26D-4623-00BE-F73C-55A2643DAD43}" dt="2024-04-02T04:49:58.791" v="409"/>
          <ac:spMkLst>
            <pc:docMk/>
            <pc:sldMk cId="575948794" sldId="307"/>
            <ac:spMk id="17" creationId="{B86D157D-415B-BFF2-40AA-878A14FE78EC}"/>
          </ac:spMkLst>
        </pc:spChg>
        <pc:spChg chg="add del">
          <ac:chgData name="Ben Sidhom, Ahmed" userId="S::bensid28@students.rowan.edu::216da3d4-98d5-44a0-8c67-1cf8ab17df57" providerId="AD" clId="Web-{8285E26D-4623-00BE-F73C-55A2643DAD43}" dt="2024-04-02T04:49:58.776" v="408"/>
          <ac:spMkLst>
            <pc:docMk/>
            <pc:sldMk cId="575948794" sldId="307"/>
            <ac:spMk id="19" creationId="{BB196522-0B1C-DD7D-103F-5FCB66B82A32}"/>
          </ac:spMkLst>
        </pc:spChg>
        <pc:spChg chg="add del">
          <ac:chgData name="Ben Sidhom, Ahmed" userId="S::bensid28@students.rowan.edu::216da3d4-98d5-44a0-8c67-1cf8ab17df57" providerId="AD" clId="Web-{8285E26D-4623-00BE-F73C-55A2643DAD43}" dt="2024-04-02T04:49:58.776" v="407"/>
          <ac:spMkLst>
            <pc:docMk/>
            <pc:sldMk cId="575948794" sldId="307"/>
            <ac:spMk id="21" creationId="{249EDC17-9116-16C5-C1C2-C8046EE97231}"/>
          </ac:spMkLst>
        </pc:spChg>
        <pc:spChg chg="add del">
          <ac:chgData name="Ben Sidhom, Ahmed" userId="S::bensid28@students.rowan.edu::216da3d4-98d5-44a0-8c67-1cf8ab17df57" providerId="AD" clId="Web-{8285E26D-4623-00BE-F73C-55A2643DAD43}" dt="2024-04-02T04:49:58.776" v="406"/>
          <ac:spMkLst>
            <pc:docMk/>
            <pc:sldMk cId="575948794" sldId="307"/>
            <ac:spMk id="23" creationId="{3DC0638B-6AF8-CB3E-8C25-FF2C8CB0CF6F}"/>
          </ac:spMkLst>
        </pc:spChg>
        <pc:spChg chg="add del">
          <ac:chgData name="Ben Sidhom, Ahmed" userId="S::bensid28@students.rowan.edu::216da3d4-98d5-44a0-8c67-1cf8ab17df57" providerId="AD" clId="Web-{8285E26D-4623-00BE-F73C-55A2643DAD43}" dt="2024-04-02T04:49:58.776" v="405"/>
          <ac:spMkLst>
            <pc:docMk/>
            <pc:sldMk cId="575948794" sldId="307"/>
            <ac:spMk id="25" creationId="{D6488291-332B-A145-415F-8E18EB232435}"/>
          </ac:spMkLst>
        </pc:spChg>
        <pc:spChg chg="add del">
          <ac:chgData name="Ben Sidhom, Ahmed" userId="S::bensid28@students.rowan.edu::216da3d4-98d5-44a0-8c67-1cf8ab17df57" providerId="AD" clId="Web-{8285E26D-4623-00BE-F73C-55A2643DAD43}" dt="2024-04-02T04:49:58.776" v="404"/>
          <ac:spMkLst>
            <pc:docMk/>
            <pc:sldMk cId="575948794" sldId="307"/>
            <ac:spMk id="27" creationId="{9C8E50C7-0ED0-6770-ED9A-660E55BA7D7D}"/>
          </ac:spMkLst>
        </pc:spChg>
        <pc:spChg chg="add del">
          <ac:chgData name="Ben Sidhom, Ahmed" userId="S::bensid28@students.rowan.edu::216da3d4-98d5-44a0-8c67-1cf8ab17df57" providerId="AD" clId="Web-{8285E26D-4623-00BE-F73C-55A2643DAD43}" dt="2024-04-02T04:49:58.776" v="403"/>
          <ac:spMkLst>
            <pc:docMk/>
            <pc:sldMk cId="575948794" sldId="307"/>
            <ac:spMk id="29" creationId="{3A01AD78-A260-A2EC-0B58-CC8FE0DEF489}"/>
          </ac:spMkLst>
        </pc:spChg>
        <pc:spChg chg="add del">
          <ac:chgData name="Ben Sidhom, Ahmed" userId="S::bensid28@students.rowan.edu::216da3d4-98d5-44a0-8c67-1cf8ab17df57" providerId="AD" clId="Web-{8285E26D-4623-00BE-F73C-55A2643DAD43}" dt="2024-04-02T04:49:58.776" v="402"/>
          <ac:spMkLst>
            <pc:docMk/>
            <pc:sldMk cId="575948794" sldId="307"/>
            <ac:spMk id="31" creationId="{48983489-EAD4-B470-8BEC-351779B22EE7}"/>
          </ac:spMkLst>
        </pc:spChg>
        <pc:spChg chg="add del">
          <ac:chgData name="Ben Sidhom, Ahmed" userId="S::bensid28@students.rowan.edu::216da3d4-98d5-44a0-8c67-1cf8ab17df57" providerId="AD" clId="Web-{8285E26D-4623-00BE-F73C-55A2643DAD43}" dt="2024-04-02T04:49:58.776" v="401"/>
          <ac:spMkLst>
            <pc:docMk/>
            <pc:sldMk cId="575948794" sldId="307"/>
            <ac:spMk id="33" creationId="{B13C1D36-6763-B1C2-FA7B-B1AA8EE7BAC6}"/>
          </ac:spMkLst>
        </pc:spChg>
        <pc:spChg chg="add">
          <ac:chgData name="Ben Sidhom, Ahmed" userId="S::bensid28@students.rowan.edu::216da3d4-98d5-44a0-8c67-1cf8ab17df57" providerId="AD" clId="Web-{8285E26D-4623-00BE-F73C-55A2643DAD43}" dt="2024-04-02T04:50:19.496" v="418"/>
          <ac:spMkLst>
            <pc:docMk/>
            <pc:sldMk cId="575948794" sldId="307"/>
            <ac:spMk id="39" creationId="{E1F0485B-745D-B7E9-1067-A56F75056D14}"/>
          </ac:spMkLst>
        </pc:spChg>
        <pc:spChg chg="add">
          <ac:chgData name="Ben Sidhom, Ahmed" userId="S::bensid28@students.rowan.edu::216da3d4-98d5-44a0-8c67-1cf8ab17df57" providerId="AD" clId="Web-{8285E26D-4623-00BE-F73C-55A2643DAD43}" dt="2024-04-02T04:50:19.496" v="419"/>
          <ac:spMkLst>
            <pc:docMk/>
            <pc:sldMk cId="575948794" sldId="307"/>
            <ac:spMk id="41" creationId="{D3850E58-4541-0F4B-30A7-3FDFAE7D4F3E}"/>
          </ac:spMkLst>
        </pc:spChg>
        <pc:spChg chg="add">
          <ac:chgData name="Ben Sidhom, Ahmed" userId="S::bensid28@students.rowan.edu::216da3d4-98d5-44a0-8c67-1cf8ab17df57" providerId="AD" clId="Web-{8285E26D-4623-00BE-F73C-55A2643DAD43}" dt="2024-04-02T04:50:19.496" v="420"/>
          <ac:spMkLst>
            <pc:docMk/>
            <pc:sldMk cId="575948794" sldId="307"/>
            <ac:spMk id="43" creationId="{CB19FB3C-09C9-1844-7817-C17E02CA8826}"/>
          </ac:spMkLst>
        </pc:spChg>
        <pc:spChg chg="add">
          <ac:chgData name="Ben Sidhom, Ahmed" userId="S::bensid28@students.rowan.edu::216da3d4-98d5-44a0-8c67-1cf8ab17df57" providerId="AD" clId="Web-{8285E26D-4623-00BE-F73C-55A2643DAD43}" dt="2024-04-02T04:50:19.511" v="421"/>
          <ac:spMkLst>
            <pc:docMk/>
            <pc:sldMk cId="575948794" sldId="307"/>
            <ac:spMk id="45" creationId="{FC17F619-007E-3F0C-1449-7CD53A60ED22}"/>
          </ac:spMkLst>
        </pc:spChg>
        <pc:spChg chg="add">
          <ac:chgData name="Ben Sidhom, Ahmed" userId="S::bensid28@students.rowan.edu::216da3d4-98d5-44a0-8c67-1cf8ab17df57" providerId="AD" clId="Web-{8285E26D-4623-00BE-F73C-55A2643DAD43}" dt="2024-04-02T04:50:19.511" v="422"/>
          <ac:spMkLst>
            <pc:docMk/>
            <pc:sldMk cId="575948794" sldId="307"/>
            <ac:spMk id="47" creationId="{5477A78C-7F26-9A4E-4C60-7AAEF1BB7BA0}"/>
          </ac:spMkLst>
        </pc:spChg>
        <pc:spChg chg="add">
          <ac:chgData name="Ben Sidhom, Ahmed" userId="S::bensid28@students.rowan.edu::216da3d4-98d5-44a0-8c67-1cf8ab17df57" providerId="AD" clId="Web-{8285E26D-4623-00BE-F73C-55A2643DAD43}" dt="2024-04-02T04:50:19.511" v="423"/>
          <ac:spMkLst>
            <pc:docMk/>
            <pc:sldMk cId="575948794" sldId="307"/>
            <ac:spMk id="49" creationId="{CD6276B0-276A-B2B7-05ED-CA3248C85855}"/>
          </ac:spMkLst>
        </pc:spChg>
        <pc:spChg chg="add">
          <ac:chgData name="Ben Sidhom, Ahmed" userId="S::bensid28@students.rowan.edu::216da3d4-98d5-44a0-8c67-1cf8ab17df57" providerId="AD" clId="Web-{8285E26D-4623-00BE-F73C-55A2643DAD43}" dt="2024-04-02T04:50:19.527" v="424"/>
          <ac:spMkLst>
            <pc:docMk/>
            <pc:sldMk cId="575948794" sldId="307"/>
            <ac:spMk id="51" creationId="{A95BEFC1-278A-18FB-78EB-3CC163ABBEFD}"/>
          </ac:spMkLst>
        </pc:spChg>
        <pc:spChg chg="add">
          <ac:chgData name="Ben Sidhom, Ahmed" userId="S::bensid28@students.rowan.edu::216da3d4-98d5-44a0-8c67-1cf8ab17df57" providerId="AD" clId="Web-{8285E26D-4623-00BE-F73C-55A2643DAD43}" dt="2024-04-02T04:50:19.527" v="425"/>
          <ac:spMkLst>
            <pc:docMk/>
            <pc:sldMk cId="575948794" sldId="307"/>
            <ac:spMk id="53" creationId="{B20FCD24-EEAF-7D16-D701-37E61B956D33}"/>
          </ac:spMkLst>
        </pc:spChg>
        <pc:spChg chg="add">
          <ac:chgData name="Ben Sidhom, Ahmed" userId="S::bensid28@students.rowan.edu::216da3d4-98d5-44a0-8c67-1cf8ab17df57" providerId="AD" clId="Web-{8285E26D-4623-00BE-F73C-55A2643DAD43}" dt="2024-04-02T04:50:19.543" v="426"/>
          <ac:spMkLst>
            <pc:docMk/>
            <pc:sldMk cId="575948794" sldId="307"/>
            <ac:spMk id="55" creationId="{16CB83F1-0D29-5D3A-EEB3-A531F83FFA05}"/>
          </ac:spMkLst>
        </pc:spChg>
        <pc:spChg chg="add">
          <ac:chgData name="Ben Sidhom, Ahmed" userId="S::bensid28@students.rowan.edu::216da3d4-98d5-44a0-8c67-1cf8ab17df57" providerId="AD" clId="Web-{8285E26D-4623-00BE-F73C-55A2643DAD43}" dt="2024-04-02T04:50:19.543" v="427"/>
          <ac:spMkLst>
            <pc:docMk/>
            <pc:sldMk cId="575948794" sldId="307"/>
            <ac:spMk id="57" creationId="{369C1E9B-C042-A00F-54F9-48D23F88A576}"/>
          </ac:spMkLst>
        </pc:spChg>
        <pc:spChg chg="add">
          <ac:chgData name="Ben Sidhom, Ahmed" userId="S::bensid28@students.rowan.edu::216da3d4-98d5-44a0-8c67-1cf8ab17df57" providerId="AD" clId="Web-{8285E26D-4623-00BE-F73C-55A2643DAD43}" dt="2024-04-02T04:50:19.558" v="428"/>
          <ac:spMkLst>
            <pc:docMk/>
            <pc:sldMk cId="575948794" sldId="307"/>
            <ac:spMk id="59" creationId="{69A45544-5803-0065-9158-EC1D9CB58D6C}"/>
          </ac:spMkLst>
        </pc:spChg>
        <pc:spChg chg="add">
          <ac:chgData name="Ben Sidhom, Ahmed" userId="S::bensid28@students.rowan.edu::216da3d4-98d5-44a0-8c67-1cf8ab17df57" providerId="AD" clId="Web-{8285E26D-4623-00BE-F73C-55A2643DAD43}" dt="2024-04-02T04:50:19.558" v="429"/>
          <ac:spMkLst>
            <pc:docMk/>
            <pc:sldMk cId="575948794" sldId="307"/>
            <ac:spMk id="61" creationId="{5C8FAB36-C685-F84B-22B2-C3A58919AF14}"/>
          </ac:spMkLst>
        </pc:spChg>
        <pc:spChg chg="add">
          <ac:chgData name="Ben Sidhom, Ahmed" userId="S::bensid28@students.rowan.edu::216da3d4-98d5-44a0-8c67-1cf8ab17df57" providerId="AD" clId="Web-{8285E26D-4623-00BE-F73C-55A2643DAD43}" dt="2024-04-02T04:50:19.574" v="430"/>
          <ac:spMkLst>
            <pc:docMk/>
            <pc:sldMk cId="575948794" sldId="307"/>
            <ac:spMk id="63" creationId="{3F45A312-E325-3315-16BA-40F648CE61FB}"/>
          </ac:spMkLst>
        </pc:spChg>
        <pc:spChg chg="add">
          <ac:chgData name="Ben Sidhom, Ahmed" userId="S::bensid28@students.rowan.edu::216da3d4-98d5-44a0-8c67-1cf8ab17df57" providerId="AD" clId="Web-{8285E26D-4623-00BE-F73C-55A2643DAD43}" dt="2024-04-02T04:50:19.574" v="431"/>
          <ac:spMkLst>
            <pc:docMk/>
            <pc:sldMk cId="575948794" sldId="307"/>
            <ac:spMk id="65" creationId="{1917ABD2-69E5-9AAF-0672-56B56E1DF461}"/>
          </ac:spMkLst>
        </pc:spChg>
        <pc:picChg chg="add del">
          <ac:chgData name="Ben Sidhom, Ahmed" userId="S::bensid28@students.rowan.edu::216da3d4-98d5-44a0-8c67-1cf8ab17df57" providerId="AD" clId="Web-{8285E26D-4623-00BE-F73C-55A2643DAD43}" dt="2024-04-02T04:49:58.791" v="415"/>
          <ac:picMkLst>
            <pc:docMk/>
            <pc:sldMk cId="575948794" sldId="307"/>
            <ac:picMk id="5" creationId="{B9950018-F1DD-6031-9D69-5D7D4B2B7744}"/>
          </ac:picMkLst>
        </pc:picChg>
        <pc:picChg chg="add mod">
          <ac:chgData name="Ben Sidhom, Ahmed" userId="S::bensid28@students.rowan.edu::216da3d4-98d5-44a0-8c67-1cf8ab17df57" providerId="AD" clId="Web-{8285E26D-4623-00BE-F73C-55A2643DAD43}" dt="2024-04-02T04:50:45.622" v="435" actId="14100"/>
          <ac:picMkLst>
            <pc:docMk/>
            <pc:sldMk cId="575948794" sldId="307"/>
            <ac:picMk id="35" creationId="{2F1D436C-4B07-EFD7-8B83-7E76A3599024}"/>
          </ac:picMkLst>
        </pc:picChg>
        <pc:picChg chg="add del">
          <ac:chgData name="Ben Sidhom, Ahmed" userId="S::bensid28@students.rowan.edu::216da3d4-98d5-44a0-8c67-1cf8ab17df57" providerId="AD" clId="Web-{8285E26D-4623-00BE-F73C-55A2643DAD43}" dt="2024-04-02T04:50:25.090" v="432"/>
          <ac:picMkLst>
            <pc:docMk/>
            <pc:sldMk cId="575948794" sldId="307"/>
            <ac:picMk id="37" creationId="{248E03EA-D011-5F92-0DEF-6C9858E741AB}"/>
          </ac:picMkLst>
        </pc:picChg>
      </pc:sldChg>
      <pc:sldChg chg="addSp delSp modSp add replId">
        <pc:chgData name="Ben Sidhom, Ahmed" userId="S::bensid28@students.rowan.edu::216da3d4-98d5-44a0-8c67-1cf8ab17df57" providerId="AD" clId="Web-{8285E26D-4623-00BE-F73C-55A2643DAD43}" dt="2024-04-02T05:05:07.648" v="546" actId="20577"/>
        <pc:sldMkLst>
          <pc:docMk/>
          <pc:sldMk cId="730320234" sldId="308"/>
        </pc:sldMkLst>
        <pc:spChg chg="mod">
          <ac:chgData name="Ben Sidhom, Ahmed" userId="S::bensid28@students.rowan.edu::216da3d4-98d5-44a0-8c67-1cf8ab17df57" providerId="AD" clId="Web-{8285E26D-4623-00BE-F73C-55A2643DAD43}" dt="2024-04-02T05:05:07.648" v="546" actId="20577"/>
          <ac:spMkLst>
            <pc:docMk/>
            <pc:sldMk cId="730320234" sldId="308"/>
            <ac:spMk id="2" creationId="{544626F5-83B0-7ED8-76C3-AD305E14694D}"/>
          </ac:spMkLst>
        </pc:spChg>
        <pc:spChg chg="mod">
          <ac:chgData name="Ben Sidhom, Ahmed" userId="S::bensid28@students.rowan.edu::216da3d4-98d5-44a0-8c67-1cf8ab17df57" providerId="AD" clId="Web-{8285E26D-4623-00BE-F73C-55A2643DAD43}" dt="2024-04-02T05:03:59.472" v="538" actId="20577"/>
          <ac:spMkLst>
            <pc:docMk/>
            <pc:sldMk cId="730320234" sldId="308"/>
            <ac:spMk id="15" creationId="{82F3CE48-4C77-9D27-EE91-91A17D03985C}"/>
          </ac:spMkLst>
        </pc:spChg>
        <pc:picChg chg="add mod">
          <ac:chgData name="Ben Sidhom, Ahmed" userId="S::bensid28@students.rowan.edu::216da3d4-98d5-44a0-8c67-1cf8ab17df57" providerId="AD" clId="Web-{8285E26D-4623-00BE-F73C-55A2643DAD43}" dt="2024-04-02T05:04:39.803" v="544" actId="1076"/>
          <ac:picMkLst>
            <pc:docMk/>
            <pc:sldMk cId="730320234" sldId="308"/>
            <ac:picMk id="4" creationId="{F656CD51-3C1B-029B-B27C-70C1B2EEBA99}"/>
          </ac:picMkLst>
        </pc:picChg>
        <pc:picChg chg="del">
          <ac:chgData name="Ben Sidhom, Ahmed" userId="S::bensid28@students.rowan.edu::216da3d4-98d5-44a0-8c67-1cf8ab17df57" providerId="AD" clId="Web-{8285E26D-4623-00BE-F73C-55A2643DAD43}" dt="2024-04-02T05:04:01.566" v="539"/>
          <ac:picMkLst>
            <pc:docMk/>
            <pc:sldMk cId="730320234" sldId="308"/>
            <ac:picMk id="5" creationId="{BF0CC69B-3919-59D8-E585-0891DDB1A01D}"/>
          </ac:picMkLst>
        </pc:picChg>
      </pc:sldChg>
      <pc:sldChg chg="modSp add replId">
        <pc:chgData name="Ben Sidhom, Ahmed" userId="S::bensid28@students.rowan.edu::216da3d4-98d5-44a0-8c67-1cf8ab17df57" providerId="AD" clId="Web-{8285E26D-4623-00BE-F73C-55A2643DAD43}" dt="2024-04-02T05:03:28.423" v="534" actId="1076"/>
        <pc:sldMkLst>
          <pc:docMk/>
          <pc:sldMk cId="300715385" sldId="309"/>
        </pc:sldMkLst>
        <pc:spChg chg="mod">
          <ac:chgData name="Ben Sidhom, Ahmed" userId="S::bensid28@students.rowan.edu::216da3d4-98d5-44a0-8c67-1cf8ab17df57" providerId="AD" clId="Web-{8285E26D-4623-00BE-F73C-55A2643DAD43}" dt="2024-04-02T05:03:13.453" v="531" actId="20577"/>
          <ac:spMkLst>
            <pc:docMk/>
            <pc:sldMk cId="300715385" sldId="309"/>
            <ac:spMk id="2" creationId="{A0400006-843A-D551-B9FC-5B486728C847}"/>
          </ac:spMkLst>
        </pc:spChg>
        <pc:spChg chg="mod">
          <ac:chgData name="Ben Sidhom, Ahmed" userId="S::bensid28@students.rowan.edu::216da3d4-98d5-44a0-8c67-1cf8ab17df57" providerId="AD" clId="Web-{8285E26D-4623-00BE-F73C-55A2643DAD43}" dt="2024-04-02T05:03:18.141" v="532" actId="1076"/>
          <ac:spMkLst>
            <pc:docMk/>
            <pc:sldMk cId="300715385" sldId="309"/>
            <ac:spMk id="47" creationId="{5477A78C-7F26-9A4E-4C60-7AAEF1BB7BA0}"/>
          </ac:spMkLst>
        </pc:spChg>
        <pc:spChg chg="mod">
          <ac:chgData name="Ben Sidhom, Ahmed" userId="S::bensid28@students.rowan.edu::216da3d4-98d5-44a0-8c67-1cf8ab17df57" providerId="AD" clId="Web-{8285E26D-4623-00BE-F73C-55A2643DAD43}" dt="2024-04-02T05:03:28.423" v="534" actId="1076"/>
          <ac:spMkLst>
            <pc:docMk/>
            <pc:sldMk cId="300715385" sldId="309"/>
            <ac:spMk id="59" creationId="{69A45544-5803-0065-9158-EC1D9CB58D6C}"/>
          </ac:spMkLst>
        </pc:spChg>
      </pc:sldChg>
      <pc:sldChg chg="addSp delSp modSp add replId">
        <pc:chgData name="Ben Sidhom, Ahmed" userId="S::bensid28@students.rowan.edu::216da3d4-98d5-44a0-8c67-1cf8ab17df57" providerId="AD" clId="Web-{8285E26D-4623-00BE-F73C-55A2643DAD43}" dt="2024-04-02T05:02:53.062" v="529" actId="20577"/>
        <pc:sldMkLst>
          <pc:docMk/>
          <pc:sldMk cId="4034002911" sldId="310"/>
        </pc:sldMkLst>
        <pc:spChg chg="mod">
          <ac:chgData name="Ben Sidhom, Ahmed" userId="S::bensid28@students.rowan.edu::216da3d4-98d5-44a0-8c67-1cf8ab17df57" providerId="AD" clId="Web-{8285E26D-4623-00BE-F73C-55A2643DAD43}" dt="2024-04-02T05:02:53.062" v="529" actId="20577"/>
          <ac:spMkLst>
            <pc:docMk/>
            <pc:sldMk cId="4034002911" sldId="310"/>
            <ac:spMk id="2" creationId="{AFE7326D-3DBB-427E-24CA-F4D4250907A8}"/>
          </ac:spMkLst>
        </pc:spChg>
        <pc:spChg chg="add del mod">
          <ac:chgData name="Ben Sidhom, Ahmed" userId="S::bensid28@students.rowan.edu::216da3d4-98d5-44a0-8c67-1cf8ab17df57" providerId="AD" clId="Web-{8285E26D-4623-00BE-F73C-55A2643DAD43}" dt="2024-04-02T05:01:50.589" v="510"/>
          <ac:spMkLst>
            <pc:docMk/>
            <pc:sldMk cId="4034002911" sldId="310"/>
            <ac:spMk id="5" creationId="{34984AAD-074F-615F-0512-30CC79019201}"/>
          </ac:spMkLst>
        </pc:spChg>
        <pc:picChg chg="del">
          <ac:chgData name="Ben Sidhom, Ahmed" userId="S::bensid28@students.rowan.edu::216da3d4-98d5-44a0-8c67-1cf8ab17df57" providerId="AD" clId="Web-{8285E26D-4623-00BE-F73C-55A2643DAD43}" dt="2024-04-02T05:01:48.307" v="509"/>
          <ac:picMkLst>
            <pc:docMk/>
            <pc:sldMk cId="4034002911" sldId="310"/>
            <ac:picMk id="4" creationId="{7F7CA23E-60A8-0C4A-AF39-07BCBC043A71}"/>
          </ac:picMkLst>
        </pc:picChg>
        <pc:picChg chg="add mod">
          <ac:chgData name="Ben Sidhom, Ahmed" userId="S::bensid28@students.rowan.edu::216da3d4-98d5-44a0-8c67-1cf8ab17df57" providerId="AD" clId="Web-{8285E26D-4623-00BE-F73C-55A2643DAD43}" dt="2024-04-02T05:02:13.903" v="515" actId="1076"/>
          <ac:picMkLst>
            <pc:docMk/>
            <pc:sldMk cId="4034002911" sldId="310"/>
            <ac:picMk id="6" creationId="{3ECA703D-D642-D3C6-E8BE-4D785CDC7C18}"/>
          </ac:picMkLst>
        </pc:picChg>
      </pc:sldChg>
      <pc:sldChg chg="add del replId">
        <pc:chgData name="Ben Sidhom, Ahmed" userId="S::bensid28@students.rowan.edu::216da3d4-98d5-44a0-8c67-1cf8ab17df57" providerId="AD" clId="Web-{8285E26D-4623-00BE-F73C-55A2643DAD43}" dt="2024-04-02T05:01:45.338" v="508"/>
        <pc:sldMkLst>
          <pc:docMk/>
          <pc:sldMk cId="2372075896" sldId="311"/>
        </pc:sldMkLst>
      </pc:sldChg>
      <pc:sldChg chg="modSp add replId">
        <pc:chgData name="Ben Sidhom, Ahmed" userId="S::bensid28@students.rowan.edu::216da3d4-98d5-44a0-8c67-1cf8ab17df57" providerId="AD" clId="Web-{8285E26D-4623-00BE-F73C-55A2643DAD43}" dt="2024-04-02T05:00:11.206" v="507" actId="14100"/>
        <pc:sldMkLst>
          <pc:docMk/>
          <pc:sldMk cId="1135015180" sldId="312"/>
        </pc:sldMkLst>
        <pc:spChg chg="mod">
          <ac:chgData name="Ben Sidhom, Ahmed" userId="S::bensid28@students.rowan.edu::216da3d4-98d5-44a0-8c67-1cf8ab17df57" providerId="AD" clId="Web-{8285E26D-4623-00BE-F73C-55A2643DAD43}" dt="2024-04-02T04:59:35.813" v="495" actId="20577"/>
          <ac:spMkLst>
            <pc:docMk/>
            <pc:sldMk cId="1135015180" sldId="312"/>
            <ac:spMk id="2" creationId="{7C045BAA-4EE8-DB05-B87A-6B7851D1C2A8}"/>
          </ac:spMkLst>
        </pc:spChg>
        <pc:spChg chg="mod">
          <ac:chgData name="Ben Sidhom, Ahmed" userId="S::bensid28@students.rowan.edu::216da3d4-98d5-44a0-8c67-1cf8ab17df57" providerId="AD" clId="Web-{8285E26D-4623-00BE-F73C-55A2643DAD43}" dt="2024-04-02T05:00:05.237" v="505" actId="20577"/>
          <ac:spMkLst>
            <pc:docMk/>
            <pc:sldMk cId="1135015180" sldId="312"/>
            <ac:spMk id="3" creationId="{52B1218D-691B-B2C4-D986-C5F28F326914}"/>
          </ac:spMkLst>
        </pc:spChg>
        <pc:spChg chg="mod">
          <ac:chgData name="Ben Sidhom, Ahmed" userId="S::bensid28@students.rowan.edu::216da3d4-98d5-44a0-8c67-1cf8ab17df57" providerId="AD" clId="Web-{8285E26D-4623-00BE-F73C-55A2643DAD43}" dt="2024-04-02T05:00:11.206" v="507" actId="14100"/>
          <ac:spMkLst>
            <pc:docMk/>
            <pc:sldMk cId="1135015180" sldId="312"/>
            <ac:spMk id="18" creationId="{4A769DE3-1B09-ED49-7199-1D9D415AD4E2}"/>
          </ac:spMkLst>
        </pc:spChg>
      </pc:sldChg>
      <pc:sldChg chg="addSp delSp modSp new">
        <pc:chgData name="Ben Sidhom, Ahmed" userId="S::bensid28@students.rowan.edu::216da3d4-98d5-44a0-8c67-1cf8ab17df57" providerId="AD" clId="Web-{8285E26D-4623-00BE-F73C-55A2643DAD43}" dt="2024-04-02T05:17:28.587" v="650" actId="20577"/>
        <pc:sldMkLst>
          <pc:docMk/>
          <pc:sldMk cId="106380849" sldId="313"/>
        </pc:sldMkLst>
        <pc:spChg chg="mod">
          <ac:chgData name="Ben Sidhom, Ahmed" userId="S::bensid28@students.rowan.edu::216da3d4-98d5-44a0-8c67-1cf8ab17df57" providerId="AD" clId="Web-{8285E26D-4623-00BE-F73C-55A2643DAD43}" dt="2024-04-02T05:06:31.201" v="563" actId="20577"/>
          <ac:spMkLst>
            <pc:docMk/>
            <pc:sldMk cId="106380849" sldId="313"/>
            <ac:spMk id="2" creationId="{F60C6A97-3C8C-630E-F726-46665196FB42}"/>
          </ac:spMkLst>
        </pc:spChg>
        <pc:spChg chg="del">
          <ac:chgData name="Ben Sidhom, Ahmed" userId="S::bensid28@students.rowan.edu::216da3d4-98d5-44a0-8c67-1cf8ab17df57" providerId="AD" clId="Web-{8285E26D-4623-00BE-F73C-55A2643DAD43}" dt="2024-04-02T05:05:53.104" v="551"/>
          <ac:spMkLst>
            <pc:docMk/>
            <pc:sldMk cId="106380849" sldId="313"/>
            <ac:spMk id="3" creationId="{110E8391-8C99-A569-50F8-B4EC284BB95E}"/>
          </ac:spMkLst>
        </pc:spChg>
        <pc:spChg chg="add mod">
          <ac:chgData name="Ben Sidhom, Ahmed" userId="S::bensid28@students.rowan.edu::216da3d4-98d5-44a0-8c67-1cf8ab17df57" providerId="AD" clId="Web-{8285E26D-4623-00BE-F73C-55A2643DAD43}" dt="2024-04-02T05:17:28.587" v="650" actId="20577"/>
          <ac:spMkLst>
            <pc:docMk/>
            <pc:sldMk cId="106380849" sldId="313"/>
            <ac:spMk id="6" creationId="{981F6DC9-21EE-0407-D984-C6216DB24D4D}"/>
          </ac:spMkLst>
        </pc:spChg>
        <pc:picChg chg="add mod">
          <ac:chgData name="Ben Sidhom, Ahmed" userId="S::bensid28@students.rowan.edu::216da3d4-98d5-44a0-8c67-1cf8ab17df57" providerId="AD" clId="Web-{8285E26D-4623-00BE-F73C-55A2643DAD43}" dt="2024-04-02T05:05:56.714" v="553" actId="1076"/>
          <ac:picMkLst>
            <pc:docMk/>
            <pc:sldMk cId="106380849" sldId="313"/>
            <ac:picMk id="5" creationId="{DD4F2C4C-2619-AC0B-4310-5D5A582DF08E}"/>
          </ac:picMkLst>
        </pc:picChg>
      </pc:sldChg>
      <pc:sldChg chg="modSp new">
        <pc:chgData name="Ben Sidhom, Ahmed" userId="S::bensid28@students.rowan.edu::216da3d4-98d5-44a0-8c67-1cf8ab17df57" providerId="AD" clId="Web-{8285E26D-4623-00BE-F73C-55A2643DAD43}" dt="2024-04-02T05:20:55.913" v="703" actId="20577"/>
        <pc:sldMkLst>
          <pc:docMk/>
          <pc:sldMk cId="3680775026" sldId="314"/>
        </pc:sldMkLst>
        <pc:spChg chg="mod">
          <ac:chgData name="Ben Sidhom, Ahmed" userId="S::bensid28@students.rowan.edu::216da3d4-98d5-44a0-8c67-1cf8ab17df57" providerId="AD" clId="Web-{8285E26D-4623-00BE-F73C-55A2643DAD43}" dt="2024-04-02T05:20:55.913" v="703" actId="20577"/>
          <ac:spMkLst>
            <pc:docMk/>
            <pc:sldMk cId="3680775026" sldId="314"/>
            <ac:spMk id="2" creationId="{A17400D9-BB13-861B-BC0D-019B2047B6F5}"/>
          </ac:spMkLst>
        </pc:spChg>
      </pc:sldChg>
      <pc:sldChg chg="modSp new del ord">
        <pc:chgData name="Ben Sidhom, Ahmed" userId="S::bensid28@students.rowan.edu::216da3d4-98d5-44a0-8c67-1cf8ab17df57" providerId="AD" clId="Web-{8285E26D-4623-00BE-F73C-55A2643DAD43}" dt="2024-04-02T05:20:05.644" v="699"/>
        <pc:sldMkLst>
          <pc:docMk/>
          <pc:sldMk cId="1067123278" sldId="315"/>
        </pc:sldMkLst>
        <pc:spChg chg="mod">
          <ac:chgData name="Ben Sidhom, Ahmed" userId="S::bensid28@students.rowan.edu::216da3d4-98d5-44a0-8c67-1cf8ab17df57" providerId="AD" clId="Web-{8285E26D-4623-00BE-F73C-55A2643DAD43}" dt="2024-04-02T05:19:54.175" v="694" actId="20577"/>
          <ac:spMkLst>
            <pc:docMk/>
            <pc:sldMk cId="1067123278" sldId="315"/>
            <ac:spMk id="2" creationId="{E59ADD61-8FC7-BB3E-D6E6-50C9AEDAEB51}"/>
          </ac:spMkLst>
        </pc:spChg>
      </pc:sldChg>
    </pc:docChg>
  </pc:docChgLst>
  <pc:docChgLst>
    <pc:chgData name="Ben Sidhom, Ahmed" userId="S::bensid28@students.rowan.edu::216da3d4-98d5-44a0-8c67-1cf8ab17df57" providerId="AD" clId="Web-{D86DC685-02F9-3CA2-C8A2-91FEC382244A}"/>
    <pc:docChg chg="addSld delSld modSld">
      <pc:chgData name="Ben Sidhom, Ahmed" userId="S::bensid28@students.rowan.edu::216da3d4-98d5-44a0-8c67-1cf8ab17df57" providerId="AD" clId="Web-{D86DC685-02F9-3CA2-C8A2-91FEC382244A}" dt="2024-03-15T15:47:25.065" v="594" actId="1076"/>
      <pc:docMkLst>
        <pc:docMk/>
      </pc:docMkLst>
      <pc:sldChg chg="addSp delSp modSp">
        <pc:chgData name="Ben Sidhom, Ahmed" userId="S::bensid28@students.rowan.edu::216da3d4-98d5-44a0-8c67-1cf8ab17df57" providerId="AD" clId="Web-{D86DC685-02F9-3CA2-C8A2-91FEC382244A}" dt="2024-03-15T14:32:51.138" v="230" actId="1076"/>
        <pc:sldMkLst>
          <pc:docMk/>
          <pc:sldMk cId="1954387917" sldId="257"/>
        </pc:sldMkLst>
        <pc:spChg chg="mod">
          <ac:chgData name="Ben Sidhom, Ahmed" userId="S::bensid28@students.rowan.edu::216da3d4-98d5-44a0-8c67-1cf8ab17df57" providerId="AD" clId="Web-{D86DC685-02F9-3CA2-C8A2-91FEC382244A}" dt="2024-03-15T14:15:10.713" v="94" actId="20577"/>
          <ac:spMkLst>
            <pc:docMk/>
            <pc:sldMk cId="1954387917" sldId="257"/>
            <ac:spMk id="2" creationId="{7C045BAA-4EE8-DB05-B87A-6B7851D1C2A8}"/>
          </ac:spMkLst>
        </pc:spChg>
        <pc:spChg chg="add del mod">
          <ac:chgData name="Ben Sidhom, Ahmed" userId="S::bensid28@students.rowan.edu::216da3d4-98d5-44a0-8c67-1cf8ab17df57" providerId="AD" clId="Web-{D86DC685-02F9-3CA2-C8A2-91FEC382244A}" dt="2024-03-15T14:03:15.096" v="63"/>
          <ac:spMkLst>
            <pc:docMk/>
            <pc:sldMk cId="1954387917" sldId="257"/>
            <ac:spMk id="6" creationId="{66CE5B46-357E-38D7-E056-9F32C6A2EB06}"/>
          </ac:spMkLst>
        </pc:spChg>
        <pc:spChg chg="add del mod">
          <ac:chgData name="Ben Sidhom, Ahmed" userId="S::bensid28@students.rowan.edu::216da3d4-98d5-44a0-8c67-1cf8ab17df57" providerId="AD" clId="Web-{D86DC685-02F9-3CA2-C8A2-91FEC382244A}" dt="2024-03-15T14:14:30.352" v="83"/>
          <ac:spMkLst>
            <pc:docMk/>
            <pc:sldMk cId="1954387917" sldId="257"/>
            <ac:spMk id="8" creationId="{E924EE4C-52D0-4FA5-7D36-FAF231F402FC}"/>
          </ac:spMkLst>
        </pc:spChg>
        <pc:spChg chg="add mod">
          <ac:chgData name="Ben Sidhom, Ahmed" userId="S::bensid28@students.rowan.edu::216da3d4-98d5-44a0-8c67-1cf8ab17df57" providerId="AD" clId="Web-{D86DC685-02F9-3CA2-C8A2-91FEC382244A}" dt="2024-03-15T14:16:45.122" v="99"/>
          <ac:spMkLst>
            <pc:docMk/>
            <pc:sldMk cId="1954387917" sldId="257"/>
            <ac:spMk id="9" creationId="{24BA36C1-B014-CF1B-80DD-30BA6960E9BB}"/>
          </ac:spMkLst>
        </pc:spChg>
        <pc:picChg chg="del">
          <ac:chgData name="Ben Sidhom, Ahmed" userId="S::bensid28@students.rowan.edu::216da3d4-98d5-44a0-8c67-1cf8ab17df57" providerId="AD" clId="Web-{D86DC685-02F9-3CA2-C8A2-91FEC382244A}" dt="2024-03-15T14:03:12.565" v="62"/>
          <ac:picMkLst>
            <pc:docMk/>
            <pc:sldMk cId="1954387917" sldId="257"/>
            <ac:picMk id="4" creationId="{03A74378-2F7E-1F93-AE29-3BFAFB4D50DA}"/>
          </ac:picMkLst>
        </pc:picChg>
        <pc:picChg chg="add mod ord">
          <ac:chgData name="Ben Sidhom, Ahmed" userId="S::bensid28@students.rowan.edu::216da3d4-98d5-44a0-8c67-1cf8ab17df57" providerId="AD" clId="Web-{D86DC685-02F9-3CA2-C8A2-91FEC382244A}" dt="2024-03-15T14:32:51.138" v="230" actId="1076"/>
          <ac:picMkLst>
            <pc:docMk/>
            <pc:sldMk cId="1954387917" sldId="257"/>
            <ac:picMk id="7" creationId="{C570F3A7-E7F1-6920-EB8A-25183C133918}"/>
          </ac:picMkLst>
        </pc:picChg>
      </pc:sldChg>
      <pc:sldChg chg="del">
        <pc:chgData name="Ben Sidhom, Ahmed" userId="S::bensid28@students.rowan.edu::216da3d4-98d5-44a0-8c67-1cf8ab17df57" providerId="AD" clId="Web-{D86DC685-02F9-3CA2-C8A2-91FEC382244A}" dt="2024-03-15T14:53:04.349" v="389"/>
        <pc:sldMkLst>
          <pc:docMk/>
          <pc:sldMk cId="635286968" sldId="258"/>
        </pc:sldMkLst>
      </pc:sldChg>
      <pc:sldChg chg="del">
        <pc:chgData name="Ben Sidhom, Ahmed" userId="S::bensid28@students.rowan.edu::216da3d4-98d5-44a0-8c67-1cf8ab17df57" providerId="AD" clId="Web-{D86DC685-02F9-3CA2-C8A2-91FEC382244A}" dt="2024-03-15T14:50:41.157" v="384"/>
        <pc:sldMkLst>
          <pc:docMk/>
          <pc:sldMk cId="1829804141" sldId="259"/>
        </pc:sldMkLst>
      </pc:sldChg>
      <pc:sldChg chg="modSp new">
        <pc:chgData name="Ben Sidhom, Ahmed" userId="S::bensid28@students.rowan.edu::216da3d4-98d5-44a0-8c67-1cf8ab17df57" providerId="AD" clId="Web-{D86DC685-02F9-3CA2-C8A2-91FEC382244A}" dt="2024-03-15T05:43:06.135" v="44" actId="20577"/>
        <pc:sldMkLst>
          <pc:docMk/>
          <pc:sldMk cId="3990233910" sldId="260"/>
        </pc:sldMkLst>
        <pc:spChg chg="mod">
          <ac:chgData name="Ben Sidhom, Ahmed" userId="S::bensid28@students.rowan.edu::216da3d4-98d5-44a0-8c67-1cf8ab17df57" providerId="AD" clId="Web-{D86DC685-02F9-3CA2-C8A2-91FEC382244A}" dt="2024-03-15T05:43:06.135" v="44" actId="20577"/>
          <ac:spMkLst>
            <pc:docMk/>
            <pc:sldMk cId="3990233910" sldId="260"/>
            <ac:spMk id="3" creationId="{8D419FF3-2EAC-5B5A-3D5B-028D03B37C70}"/>
          </ac:spMkLst>
        </pc:spChg>
      </pc:sldChg>
      <pc:sldChg chg="addSp delSp modSp new">
        <pc:chgData name="Ben Sidhom, Ahmed" userId="S::bensid28@students.rowan.edu::216da3d4-98d5-44a0-8c67-1cf8ab17df57" providerId="AD" clId="Web-{D86DC685-02F9-3CA2-C8A2-91FEC382244A}" dt="2024-03-15T14:11:35.362" v="71" actId="1076"/>
        <pc:sldMkLst>
          <pc:docMk/>
          <pc:sldMk cId="1022367370" sldId="261"/>
        </pc:sldMkLst>
        <pc:spChg chg="mod">
          <ac:chgData name="Ben Sidhom, Ahmed" userId="S::bensid28@students.rowan.edu::216da3d4-98d5-44a0-8c67-1cf8ab17df57" providerId="AD" clId="Web-{D86DC685-02F9-3CA2-C8A2-91FEC382244A}" dt="2024-03-15T13:48:52.553" v="46" actId="20577"/>
          <ac:spMkLst>
            <pc:docMk/>
            <pc:sldMk cId="1022367370" sldId="261"/>
            <ac:spMk id="2" creationId="{2B3B84A0-9409-6446-E838-5E707D7DA44D}"/>
          </ac:spMkLst>
        </pc:spChg>
        <pc:spChg chg="del">
          <ac:chgData name="Ben Sidhom, Ahmed" userId="S::bensid28@students.rowan.edu::216da3d4-98d5-44a0-8c67-1cf8ab17df57" providerId="AD" clId="Web-{D86DC685-02F9-3CA2-C8A2-91FEC382244A}" dt="2024-03-15T14:11:24.409" v="66"/>
          <ac:spMkLst>
            <pc:docMk/>
            <pc:sldMk cId="1022367370" sldId="261"/>
            <ac:spMk id="3" creationId="{3D285F12-BF35-B48E-BEFB-CFBC03AB186F}"/>
          </ac:spMkLst>
        </pc:spChg>
        <pc:picChg chg="add mod ord">
          <ac:chgData name="Ben Sidhom, Ahmed" userId="S::bensid28@students.rowan.edu::216da3d4-98d5-44a0-8c67-1cf8ab17df57" providerId="AD" clId="Web-{D86DC685-02F9-3CA2-C8A2-91FEC382244A}" dt="2024-03-15T14:11:35.362" v="71" actId="1076"/>
          <ac:picMkLst>
            <pc:docMk/>
            <pc:sldMk cId="1022367370" sldId="261"/>
            <ac:picMk id="4" creationId="{259DC6D7-F1D9-BD8A-FD1A-AF8B72E6D743}"/>
          </ac:picMkLst>
        </pc:picChg>
      </pc:sldChg>
      <pc:sldChg chg="addSp delSp modSp add replId">
        <pc:chgData name="Ben Sidhom, Ahmed" userId="S::bensid28@students.rowan.edu::216da3d4-98d5-44a0-8c67-1cf8ab17df57" providerId="AD" clId="Web-{D86DC685-02F9-3CA2-C8A2-91FEC382244A}" dt="2024-03-15T15:37:21.139" v="487" actId="14100"/>
        <pc:sldMkLst>
          <pc:docMk/>
          <pc:sldMk cId="1019830027" sldId="262"/>
        </pc:sldMkLst>
        <pc:spChg chg="mod">
          <ac:chgData name="Ben Sidhom, Ahmed" userId="S::bensid28@students.rowan.edu::216da3d4-98d5-44a0-8c67-1cf8ab17df57" providerId="AD" clId="Web-{D86DC685-02F9-3CA2-C8A2-91FEC382244A}" dt="2024-03-15T14:15:19.448" v="95" actId="20577"/>
          <ac:spMkLst>
            <pc:docMk/>
            <pc:sldMk cId="1019830027" sldId="262"/>
            <ac:spMk id="2" creationId="{7C045BAA-4EE8-DB05-B87A-6B7851D1C2A8}"/>
          </ac:spMkLst>
        </pc:spChg>
        <pc:spChg chg="del">
          <ac:chgData name="Ben Sidhom, Ahmed" userId="S::bensid28@students.rowan.edu::216da3d4-98d5-44a0-8c67-1cf8ab17df57" providerId="AD" clId="Web-{D86DC685-02F9-3CA2-C8A2-91FEC382244A}" dt="2024-03-15T14:00:32.669" v="48"/>
          <ac:spMkLst>
            <pc:docMk/>
            <pc:sldMk cId="1019830027" sldId="262"/>
            <ac:spMk id="3" creationId="{52B1218D-691B-B2C4-D986-C5F28F326914}"/>
          </ac:spMkLst>
        </pc:spChg>
        <pc:spChg chg="add del mod">
          <ac:chgData name="Ben Sidhom, Ahmed" userId="S::bensid28@students.rowan.edu::216da3d4-98d5-44a0-8c67-1cf8ab17df57" providerId="AD" clId="Web-{D86DC685-02F9-3CA2-C8A2-91FEC382244A}" dt="2024-03-15T14:00:51.060" v="50"/>
          <ac:spMkLst>
            <pc:docMk/>
            <pc:sldMk cId="1019830027" sldId="262"/>
            <ac:spMk id="6" creationId="{CABB3A76-C52C-0F4B-709C-CD0C5CC9BD29}"/>
          </ac:spMkLst>
        </pc:spChg>
        <pc:spChg chg="add del mod">
          <ac:chgData name="Ben Sidhom, Ahmed" userId="S::bensid28@students.rowan.edu::216da3d4-98d5-44a0-8c67-1cf8ab17df57" providerId="AD" clId="Web-{D86DC685-02F9-3CA2-C8A2-91FEC382244A}" dt="2024-03-15T14:17:51.781" v="101"/>
          <ac:spMkLst>
            <pc:docMk/>
            <pc:sldMk cId="1019830027" sldId="262"/>
            <ac:spMk id="9" creationId="{EE4AD7F2-1A34-79D1-DAEC-C57DFB56563A}"/>
          </ac:spMkLst>
        </pc:spChg>
        <pc:picChg chg="del">
          <ac:chgData name="Ben Sidhom, Ahmed" userId="S::bensid28@students.rowan.edu::216da3d4-98d5-44a0-8c67-1cf8ab17df57" providerId="AD" clId="Web-{D86DC685-02F9-3CA2-C8A2-91FEC382244A}" dt="2024-03-15T14:00:32.685" v="49"/>
          <ac:picMkLst>
            <pc:docMk/>
            <pc:sldMk cId="1019830027" sldId="262"/>
            <ac:picMk id="4" creationId="{03A74378-2F7E-1F93-AE29-3BFAFB4D50DA}"/>
          </ac:picMkLst>
        </pc:picChg>
        <pc:picChg chg="add del mod ord">
          <ac:chgData name="Ben Sidhom, Ahmed" userId="S::bensid28@students.rowan.edu::216da3d4-98d5-44a0-8c67-1cf8ab17df57" providerId="AD" clId="Web-{D86DC685-02F9-3CA2-C8A2-91FEC382244A}" dt="2024-03-15T14:17:42.155" v="100"/>
          <ac:picMkLst>
            <pc:docMk/>
            <pc:sldMk cId="1019830027" sldId="262"/>
            <ac:picMk id="7" creationId="{921EEC7D-7873-F0DA-8279-2FB9BC5319BA}"/>
          </ac:picMkLst>
        </pc:picChg>
        <pc:picChg chg="add mod ord">
          <ac:chgData name="Ben Sidhom, Ahmed" userId="S::bensid28@students.rowan.edu::216da3d4-98d5-44a0-8c67-1cf8ab17df57" providerId="AD" clId="Web-{D86DC685-02F9-3CA2-C8A2-91FEC382244A}" dt="2024-03-15T15:37:21.139" v="487" actId="14100"/>
          <ac:picMkLst>
            <pc:docMk/>
            <pc:sldMk cId="1019830027" sldId="262"/>
            <ac:picMk id="10" creationId="{ECB858E3-1375-B4BD-5E8E-2A819D84FF1C}"/>
          </ac:picMkLst>
        </pc:picChg>
      </pc:sldChg>
      <pc:sldChg chg="addSp delSp modSp add replId">
        <pc:chgData name="Ben Sidhom, Ahmed" userId="S::bensid28@students.rowan.edu::216da3d4-98d5-44a0-8c67-1cf8ab17df57" providerId="AD" clId="Web-{D86DC685-02F9-3CA2-C8A2-91FEC382244A}" dt="2024-03-15T15:37:28.561" v="488" actId="14100"/>
        <pc:sldMkLst>
          <pc:docMk/>
          <pc:sldMk cId="1521690584" sldId="263"/>
        </pc:sldMkLst>
        <pc:spChg chg="mod">
          <ac:chgData name="Ben Sidhom, Ahmed" userId="S::bensid28@students.rowan.edu::216da3d4-98d5-44a0-8c67-1cf8ab17df57" providerId="AD" clId="Web-{D86DC685-02F9-3CA2-C8A2-91FEC382244A}" dt="2024-03-15T14:15:25.948" v="96" actId="20577"/>
          <ac:spMkLst>
            <pc:docMk/>
            <pc:sldMk cId="1521690584" sldId="263"/>
            <ac:spMk id="2" creationId="{7C045BAA-4EE8-DB05-B87A-6B7851D1C2A8}"/>
          </ac:spMkLst>
        </pc:spChg>
        <pc:spChg chg="add del mod">
          <ac:chgData name="Ben Sidhom, Ahmed" userId="S::bensid28@students.rowan.edu::216da3d4-98d5-44a0-8c67-1cf8ab17df57" providerId="AD" clId="Web-{D86DC685-02F9-3CA2-C8A2-91FEC382244A}" dt="2024-03-15T14:01:40.249" v="54"/>
          <ac:spMkLst>
            <pc:docMk/>
            <pc:sldMk cId="1521690584" sldId="263"/>
            <ac:spMk id="4" creationId="{DC76F5E1-4400-1329-B669-BE8237E601D8}"/>
          </ac:spMkLst>
        </pc:spChg>
        <pc:spChg chg="add del mod">
          <ac:chgData name="Ben Sidhom, Ahmed" userId="S::bensid28@students.rowan.edu::216da3d4-98d5-44a0-8c67-1cf8ab17df57" providerId="AD" clId="Web-{D86DC685-02F9-3CA2-C8A2-91FEC382244A}" dt="2024-03-15T14:12:36.083" v="73"/>
          <ac:spMkLst>
            <pc:docMk/>
            <pc:sldMk cId="1521690584" sldId="263"/>
            <ac:spMk id="8" creationId="{16F66AB6-3498-4704-8390-DA886F3DF496}"/>
          </ac:spMkLst>
        </pc:spChg>
        <pc:picChg chg="add del mod ord">
          <ac:chgData name="Ben Sidhom, Ahmed" userId="S::bensid28@students.rowan.edu::216da3d4-98d5-44a0-8c67-1cf8ab17df57" providerId="AD" clId="Web-{D86DC685-02F9-3CA2-C8A2-91FEC382244A}" dt="2024-03-15T14:12:29.536" v="72"/>
          <ac:picMkLst>
            <pc:docMk/>
            <pc:sldMk cId="1521690584" sldId="263"/>
            <ac:picMk id="5" creationId="{062AC64A-5C2A-4998-3FDD-F0F92A4FD72F}"/>
          </ac:picMkLst>
        </pc:picChg>
        <pc:picChg chg="del">
          <ac:chgData name="Ben Sidhom, Ahmed" userId="S::bensid28@students.rowan.edu::216da3d4-98d5-44a0-8c67-1cf8ab17df57" providerId="AD" clId="Web-{D86DC685-02F9-3CA2-C8A2-91FEC382244A}" dt="2024-03-15T14:01:32.265" v="53"/>
          <ac:picMkLst>
            <pc:docMk/>
            <pc:sldMk cId="1521690584" sldId="263"/>
            <ac:picMk id="7" creationId="{921EEC7D-7873-F0DA-8279-2FB9BC5319BA}"/>
          </ac:picMkLst>
        </pc:picChg>
        <pc:picChg chg="add mod ord">
          <ac:chgData name="Ben Sidhom, Ahmed" userId="S::bensid28@students.rowan.edu::216da3d4-98d5-44a0-8c67-1cf8ab17df57" providerId="AD" clId="Web-{D86DC685-02F9-3CA2-C8A2-91FEC382244A}" dt="2024-03-15T15:37:28.561" v="488" actId="14100"/>
          <ac:picMkLst>
            <pc:docMk/>
            <pc:sldMk cId="1521690584" sldId="263"/>
            <ac:picMk id="9" creationId="{37808DCA-61C4-E1D4-5710-6EB67F090C53}"/>
          </ac:picMkLst>
        </pc:picChg>
      </pc:sldChg>
      <pc:sldChg chg="addSp delSp modSp new">
        <pc:chgData name="Ben Sidhom, Ahmed" userId="S::bensid28@students.rowan.edu::216da3d4-98d5-44a0-8c67-1cf8ab17df57" providerId="AD" clId="Web-{D86DC685-02F9-3CA2-C8A2-91FEC382244A}" dt="2024-03-15T14:32:07.918" v="229" actId="1076"/>
        <pc:sldMkLst>
          <pc:docMk/>
          <pc:sldMk cId="2024521980" sldId="264"/>
        </pc:sldMkLst>
        <pc:spChg chg="mod">
          <ac:chgData name="Ben Sidhom, Ahmed" userId="S::bensid28@students.rowan.edu::216da3d4-98d5-44a0-8c67-1cf8ab17df57" providerId="AD" clId="Web-{D86DC685-02F9-3CA2-C8A2-91FEC382244A}" dt="2024-03-15T14:19:09.533" v="110" actId="20577"/>
          <ac:spMkLst>
            <pc:docMk/>
            <pc:sldMk cId="2024521980" sldId="264"/>
            <ac:spMk id="2" creationId="{388E895B-6052-DBCF-3748-64300A065873}"/>
          </ac:spMkLst>
        </pc:spChg>
        <pc:spChg chg="del">
          <ac:chgData name="Ben Sidhom, Ahmed" userId="S::bensid28@students.rowan.edu::216da3d4-98d5-44a0-8c67-1cf8ab17df57" providerId="AD" clId="Web-{D86DC685-02F9-3CA2-C8A2-91FEC382244A}" dt="2024-03-15T14:23:07.775" v="112"/>
          <ac:spMkLst>
            <pc:docMk/>
            <pc:sldMk cId="2024521980" sldId="264"/>
            <ac:spMk id="3" creationId="{F0646574-7B87-7D6C-B52E-9FB426D9C268}"/>
          </ac:spMkLst>
        </pc:spChg>
        <pc:spChg chg="add mod">
          <ac:chgData name="Ben Sidhom, Ahmed" userId="S::bensid28@students.rowan.edu::216da3d4-98d5-44a0-8c67-1cf8ab17df57" providerId="AD" clId="Web-{D86DC685-02F9-3CA2-C8A2-91FEC382244A}" dt="2024-03-15T14:28:22.707" v="173" actId="20577"/>
          <ac:spMkLst>
            <pc:docMk/>
            <pc:sldMk cId="2024521980" sldId="264"/>
            <ac:spMk id="6" creationId="{A0F0ABFB-0D75-A521-0DA0-3B9C79A83DE5}"/>
          </ac:spMkLst>
        </pc:spChg>
        <pc:spChg chg="add mod">
          <ac:chgData name="Ben Sidhom, Ahmed" userId="S::bensid28@students.rowan.edu::216da3d4-98d5-44a0-8c67-1cf8ab17df57" providerId="AD" clId="Web-{D86DC685-02F9-3CA2-C8A2-91FEC382244A}" dt="2024-03-15T14:28:42.302" v="179" actId="20577"/>
          <ac:spMkLst>
            <pc:docMk/>
            <pc:sldMk cId="2024521980" sldId="264"/>
            <ac:spMk id="7" creationId="{0967184B-C531-CDAA-C40A-B250EC0EAEE2}"/>
          </ac:spMkLst>
        </pc:spChg>
        <pc:spChg chg="add mod">
          <ac:chgData name="Ben Sidhom, Ahmed" userId="S::bensid28@students.rowan.edu::216da3d4-98d5-44a0-8c67-1cf8ab17df57" providerId="AD" clId="Web-{D86DC685-02F9-3CA2-C8A2-91FEC382244A}" dt="2024-03-15T14:31:26.385" v="224" actId="20577"/>
          <ac:spMkLst>
            <pc:docMk/>
            <pc:sldMk cId="2024521980" sldId="264"/>
            <ac:spMk id="8" creationId="{3DC69912-60D9-5889-A88E-8A75EFF0DBDE}"/>
          </ac:spMkLst>
        </pc:spChg>
        <pc:spChg chg="add mod">
          <ac:chgData name="Ben Sidhom, Ahmed" userId="S::bensid28@students.rowan.edu::216da3d4-98d5-44a0-8c67-1cf8ab17df57" providerId="AD" clId="Web-{D86DC685-02F9-3CA2-C8A2-91FEC382244A}" dt="2024-03-15T14:32:07.918" v="229" actId="1076"/>
          <ac:spMkLst>
            <pc:docMk/>
            <pc:sldMk cId="2024521980" sldId="264"/>
            <ac:spMk id="9" creationId="{B61BBDFB-C4FB-64DF-2689-2B5991629D20}"/>
          </ac:spMkLst>
        </pc:spChg>
        <pc:spChg chg="add mod">
          <ac:chgData name="Ben Sidhom, Ahmed" userId="S::bensid28@students.rowan.edu::216da3d4-98d5-44a0-8c67-1cf8ab17df57" providerId="AD" clId="Web-{D86DC685-02F9-3CA2-C8A2-91FEC382244A}" dt="2024-03-15T14:32:05.230" v="228" actId="1076"/>
          <ac:spMkLst>
            <pc:docMk/>
            <pc:sldMk cId="2024521980" sldId="264"/>
            <ac:spMk id="10" creationId="{A22B0DFA-4675-8CBD-3E54-4D5AD207D468}"/>
          </ac:spMkLst>
        </pc:spChg>
        <pc:graphicFrameChg chg="add mod modGraphic">
          <ac:chgData name="Ben Sidhom, Ahmed" userId="S::bensid28@students.rowan.edu::216da3d4-98d5-44a0-8c67-1cf8ab17df57" providerId="AD" clId="Web-{D86DC685-02F9-3CA2-C8A2-91FEC382244A}" dt="2024-03-15T14:25:14.139" v="137"/>
          <ac:graphicFrameMkLst>
            <pc:docMk/>
            <pc:sldMk cId="2024521980" sldId="264"/>
            <ac:graphicFrameMk id="4" creationId="{AEE7EF34-341A-77DB-D2B9-0B6CBD1C6D50}"/>
          </ac:graphicFrameMkLst>
        </pc:graphicFrameChg>
        <pc:graphicFrameChg chg="add mod modGraphic">
          <ac:chgData name="Ben Sidhom, Ahmed" userId="S::bensid28@students.rowan.edu::216da3d4-98d5-44a0-8c67-1cf8ab17df57" providerId="AD" clId="Web-{D86DC685-02F9-3CA2-C8A2-91FEC382244A}" dt="2024-03-15T14:31:17.994" v="223"/>
          <ac:graphicFrameMkLst>
            <pc:docMk/>
            <pc:sldMk cId="2024521980" sldId="264"/>
            <ac:graphicFrameMk id="5" creationId="{B0034DD1-BC8D-9C5B-9F56-EEA0E4401DB9}"/>
          </ac:graphicFrameMkLst>
        </pc:graphicFrameChg>
      </pc:sldChg>
      <pc:sldChg chg="addSp delSp modSp add replId">
        <pc:chgData name="Ben Sidhom, Ahmed" userId="S::bensid28@students.rowan.edu::216da3d4-98d5-44a0-8c67-1cf8ab17df57" providerId="AD" clId="Web-{D86DC685-02F9-3CA2-C8A2-91FEC382244A}" dt="2024-03-15T14:49:25.561" v="383" actId="14100"/>
        <pc:sldMkLst>
          <pc:docMk/>
          <pc:sldMk cId="3698286151" sldId="265"/>
        </pc:sldMkLst>
        <pc:spChg chg="del">
          <ac:chgData name="Ben Sidhom, Ahmed" userId="S::bensid28@students.rowan.edu::216da3d4-98d5-44a0-8c67-1cf8ab17df57" providerId="AD" clId="Web-{D86DC685-02F9-3CA2-C8A2-91FEC382244A}" dt="2024-03-15T14:33:06.373" v="232"/>
          <ac:spMkLst>
            <pc:docMk/>
            <pc:sldMk cId="3698286151" sldId="265"/>
            <ac:spMk id="3" creationId="{F0646574-7B87-7D6C-B52E-9FB426D9C268}"/>
          </ac:spMkLst>
        </pc:spChg>
        <pc:spChg chg="add mod">
          <ac:chgData name="Ben Sidhom, Ahmed" userId="S::bensid28@students.rowan.edu::216da3d4-98d5-44a0-8c67-1cf8ab17df57" providerId="AD" clId="Web-{D86DC685-02F9-3CA2-C8A2-91FEC382244A}" dt="2024-03-15T14:38:24.336" v="272" actId="20577"/>
          <ac:spMkLst>
            <pc:docMk/>
            <pc:sldMk cId="3698286151" sldId="265"/>
            <ac:spMk id="7" creationId="{EA2D845F-90F6-C3DE-E891-B26F382BC665}"/>
          </ac:spMkLst>
        </pc:spChg>
        <pc:spChg chg="add">
          <ac:chgData name="Ben Sidhom, Ahmed" userId="S::bensid28@students.rowan.edu::216da3d4-98d5-44a0-8c67-1cf8ab17df57" providerId="AD" clId="Web-{D86DC685-02F9-3CA2-C8A2-91FEC382244A}" dt="2024-03-15T14:35:29.612" v="240"/>
          <ac:spMkLst>
            <pc:docMk/>
            <pc:sldMk cId="3698286151" sldId="265"/>
            <ac:spMk id="8" creationId="{2B9E4D23-3EFA-27DC-189F-C6D6B7509924}"/>
          </ac:spMkLst>
        </pc:spChg>
        <pc:spChg chg="add mod">
          <ac:chgData name="Ben Sidhom, Ahmed" userId="S::bensid28@students.rowan.edu::216da3d4-98d5-44a0-8c67-1cf8ab17df57" providerId="AD" clId="Web-{D86DC685-02F9-3CA2-C8A2-91FEC382244A}" dt="2024-03-15T14:45:36.381" v="320" actId="1076"/>
          <ac:spMkLst>
            <pc:docMk/>
            <pc:sldMk cId="3698286151" sldId="265"/>
            <ac:spMk id="9" creationId="{DCD477E4-DAE9-A781-5DEB-0500AA6A27B0}"/>
          </ac:spMkLst>
        </pc:spChg>
        <pc:spChg chg="add mod">
          <ac:chgData name="Ben Sidhom, Ahmed" userId="S::bensid28@students.rowan.edu::216da3d4-98d5-44a0-8c67-1cf8ab17df57" providerId="AD" clId="Web-{D86DC685-02F9-3CA2-C8A2-91FEC382244A}" dt="2024-03-15T14:36:15.410" v="246"/>
          <ac:spMkLst>
            <pc:docMk/>
            <pc:sldMk cId="3698286151" sldId="265"/>
            <ac:spMk id="10" creationId="{30521264-1580-3F9C-1A57-7241E8C749EF}"/>
          </ac:spMkLst>
        </pc:spChg>
        <pc:spChg chg="add mod">
          <ac:chgData name="Ben Sidhom, Ahmed" userId="S::bensid28@students.rowan.edu::216da3d4-98d5-44a0-8c67-1cf8ab17df57" providerId="AD" clId="Web-{D86DC685-02F9-3CA2-C8A2-91FEC382244A}" dt="2024-03-15T14:36:34.004" v="249"/>
          <ac:spMkLst>
            <pc:docMk/>
            <pc:sldMk cId="3698286151" sldId="265"/>
            <ac:spMk id="11" creationId="{7782B641-5F6E-4AB5-A233-8CDCACDC0E47}"/>
          </ac:spMkLst>
        </pc:spChg>
        <pc:spChg chg="add mod">
          <ac:chgData name="Ben Sidhom, Ahmed" userId="S::bensid28@students.rowan.edu::216da3d4-98d5-44a0-8c67-1cf8ab17df57" providerId="AD" clId="Web-{D86DC685-02F9-3CA2-C8A2-91FEC382244A}" dt="2024-03-15T14:40:28.606" v="307" actId="14100"/>
          <ac:spMkLst>
            <pc:docMk/>
            <pc:sldMk cId="3698286151" sldId="265"/>
            <ac:spMk id="12" creationId="{56950BFF-BA82-E781-8FDE-1BB7DDA42254}"/>
          </ac:spMkLst>
        </pc:spChg>
        <pc:spChg chg="add del mod">
          <ac:chgData name="Ben Sidhom, Ahmed" userId="S::bensid28@students.rowan.edu::216da3d4-98d5-44a0-8c67-1cf8ab17df57" providerId="AD" clId="Web-{D86DC685-02F9-3CA2-C8A2-91FEC382244A}" dt="2024-03-15T14:37:54.304" v="261"/>
          <ac:spMkLst>
            <pc:docMk/>
            <pc:sldMk cId="3698286151" sldId="265"/>
            <ac:spMk id="13" creationId="{2FD9E81D-E7CE-ADBC-A526-3CDD83D075E1}"/>
          </ac:spMkLst>
        </pc:spChg>
        <pc:spChg chg="add mod">
          <ac:chgData name="Ben Sidhom, Ahmed" userId="S::bensid28@students.rowan.edu::216da3d4-98d5-44a0-8c67-1cf8ab17df57" providerId="AD" clId="Web-{D86DC685-02F9-3CA2-C8A2-91FEC382244A}" dt="2024-03-15T14:46:15.476" v="325" actId="20577"/>
          <ac:spMkLst>
            <pc:docMk/>
            <pc:sldMk cId="3698286151" sldId="265"/>
            <ac:spMk id="14" creationId="{793D9D7A-2BF7-0CD5-9DE0-0D63CD14DE23}"/>
          </ac:spMkLst>
        </pc:spChg>
        <pc:spChg chg="add mod">
          <ac:chgData name="Ben Sidhom, Ahmed" userId="S::bensid28@students.rowan.edu::216da3d4-98d5-44a0-8c67-1cf8ab17df57" providerId="AD" clId="Web-{D86DC685-02F9-3CA2-C8A2-91FEC382244A}" dt="2024-03-15T14:49:25.561" v="383" actId="14100"/>
          <ac:spMkLst>
            <pc:docMk/>
            <pc:sldMk cId="3698286151" sldId="265"/>
            <ac:spMk id="15" creationId="{96A30D4A-14DF-8558-5C49-CCA6F5B3B277}"/>
          </ac:spMkLst>
        </pc:spChg>
        <pc:spChg chg="add mod">
          <ac:chgData name="Ben Sidhom, Ahmed" userId="S::bensid28@students.rowan.edu::216da3d4-98d5-44a0-8c67-1cf8ab17df57" providerId="AD" clId="Web-{D86DC685-02F9-3CA2-C8A2-91FEC382244A}" dt="2024-03-15T14:39:15.822" v="286" actId="20577"/>
          <ac:spMkLst>
            <pc:docMk/>
            <pc:sldMk cId="3698286151" sldId="265"/>
            <ac:spMk id="16" creationId="{5A106438-8755-70DF-CB35-5FAAFEE3ED3F}"/>
          </ac:spMkLst>
        </pc:spChg>
        <pc:spChg chg="add del">
          <ac:chgData name="Ben Sidhom, Ahmed" userId="S::bensid28@students.rowan.edu::216da3d4-98d5-44a0-8c67-1cf8ab17df57" providerId="AD" clId="Web-{D86DC685-02F9-3CA2-C8A2-91FEC382244A}" dt="2024-03-15T14:39:36.463" v="288"/>
          <ac:spMkLst>
            <pc:docMk/>
            <pc:sldMk cId="3698286151" sldId="265"/>
            <ac:spMk id="17" creationId="{B9C4EDCE-FE23-7E2C-DAAC-09DD72630734}"/>
          </ac:spMkLst>
        </pc:spChg>
        <pc:spChg chg="add mod">
          <ac:chgData name="Ben Sidhom, Ahmed" userId="S::bensid28@students.rowan.edu::216da3d4-98d5-44a0-8c67-1cf8ab17df57" providerId="AD" clId="Web-{D86DC685-02F9-3CA2-C8A2-91FEC382244A}" dt="2024-03-15T14:44:34.129" v="311" actId="14100"/>
          <ac:spMkLst>
            <pc:docMk/>
            <pc:sldMk cId="3698286151" sldId="265"/>
            <ac:spMk id="18" creationId="{7DCD0A35-3DBD-F15D-C016-4FD77E16E1E6}"/>
          </ac:spMkLst>
        </pc:spChg>
        <pc:spChg chg="add mod">
          <ac:chgData name="Ben Sidhom, Ahmed" userId="S::bensid28@students.rowan.edu::216da3d4-98d5-44a0-8c67-1cf8ab17df57" providerId="AD" clId="Web-{D86DC685-02F9-3CA2-C8A2-91FEC382244A}" dt="2024-03-15T14:45:00.443" v="315" actId="14100"/>
          <ac:spMkLst>
            <pc:docMk/>
            <pc:sldMk cId="3698286151" sldId="265"/>
            <ac:spMk id="19" creationId="{9086ADBF-4CD6-A9E5-71DB-F801E03A6C81}"/>
          </ac:spMkLst>
        </pc:spChg>
        <pc:spChg chg="add mod">
          <ac:chgData name="Ben Sidhom, Ahmed" userId="S::bensid28@students.rowan.edu::216da3d4-98d5-44a0-8c67-1cf8ab17df57" providerId="AD" clId="Web-{D86DC685-02F9-3CA2-C8A2-91FEC382244A}" dt="2024-03-15T14:45:27.647" v="318" actId="1076"/>
          <ac:spMkLst>
            <pc:docMk/>
            <pc:sldMk cId="3698286151" sldId="265"/>
            <ac:spMk id="20" creationId="{5E4C403C-6A60-465E-EEEA-6D4511D690F0}"/>
          </ac:spMkLst>
        </pc:spChg>
        <pc:spChg chg="add mod">
          <ac:chgData name="Ben Sidhom, Ahmed" userId="S::bensid28@students.rowan.edu::216da3d4-98d5-44a0-8c67-1cf8ab17df57" providerId="AD" clId="Web-{D86DC685-02F9-3CA2-C8A2-91FEC382244A}" dt="2024-03-15T14:48:19.121" v="356" actId="20577"/>
          <ac:spMkLst>
            <pc:docMk/>
            <pc:sldMk cId="3698286151" sldId="265"/>
            <ac:spMk id="21" creationId="{E68E1E73-9CC4-3BFC-580B-4074A22D9F94}"/>
          </ac:spMkLst>
        </pc:spChg>
        <pc:spChg chg="add mod">
          <ac:chgData name="Ben Sidhom, Ahmed" userId="S::bensid28@students.rowan.edu::216da3d4-98d5-44a0-8c67-1cf8ab17df57" providerId="AD" clId="Web-{D86DC685-02F9-3CA2-C8A2-91FEC382244A}" dt="2024-03-15T14:49:18.967" v="380" actId="1076"/>
          <ac:spMkLst>
            <pc:docMk/>
            <pc:sldMk cId="3698286151" sldId="265"/>
            <ac:spMk id="22" creationId="{EC00EA27-7706-70E6-2520-672EE2E09D88}"/>
          </ac:spMkLst>
        </pc:spChg>
        <pc:picChg chg="add mod">
          <ac:chgData name="Ben Sidhom, Ahmed" userId="S::bensid28@students.rowan.edu::216da3d4-98d5-44a0-8c67-1cf8ab17df57" providerId="AD" clId="Web-{D86DC685-02F9-3CA2-C8A2-91FEC382244A}" dt="2024-03-15T14:44:20.988" v="309" actId="1076"/>
          <ac:picMkLst>
            <pc:docMk/>
            <pc:sldMk cId="3698286151" sldId="265"/>
            <ac:picMk id="5" creationId="{67498F62-2FB5-CC8E-9840-274BD8BB4106}"/>
          </ac:picMkLst>
        </pc:picChg>
      </pc:sldChg>
      <pc:sldChg chg="addSp delSp modSp new">
        <pc:chgData name="Ben Sidhom, Ahmed" userId="S::bensid28@students.rowan.edu::216da3d4-98d5-44a0-8c67-1cf8ab17df57" providerId="AD" clId="Web-{D86DC685-02F9-3CA2-C8A2-91FEC382244A}" dt="2024-03-15T15:35:06.525" v="476" actId="20577"/>
        <pc:sldMkLst>
          <pc:docMk/>
          <pc:sldMk cId="68055324" sldId="266"/>
        </pc:sldMkLst>
        <pc:spChg chg="mod">
          <ac:chgData name="Ben Sidhom, Ahmed" userId="S::bensid28@students.rowan.edu::216da3d4-98d5-44a0-8c67-1cf8ab17df57" providerId="AD" clId="Web-{D86DC685-02F9-3CA2-C8A2-91FEC382244A}" dt="2024-03-15T14:59:07.111" v="396" actId="20577"/>
          <ac:spMkLst>
            <pc:docMk/>
            <pc:sldMk cId="68055324" sldId="266"/>
            <ac:spMk id="2" creationId="{26B24A8D-1218-3B2A-3523-295417DE8505}"/>
          </ac:spMkLst>
        </pc:spChg>
        <pc:spChg chg="del">
          <ac:chgData name="Ben Sidhom, Ahmed" userId="S::bensid28@students.rowan.edu::216da3d4-98d5-44a0-8c67-1cf8ab17df57" providerId="AD" clId="Web-{D86DC685-02F9-3CA2-C8A2-91FEC382244A}" dt="2024-03-15T14:52:37.942" v="387"/>
          <ac:spMkLst>
            <pc:docMk/>
            <pc:sldMk cId="68055324" sldId="266"/>
            <ac:spMk id="3" creationId="{50179677-D836-B218-7E7B-4E9F9307F049}"/>
          </ac:spMkLst>
        </pc:spChg>
        <pc:spChg chg="add del mod">
          <ac:chgData name="Ben Sidhom, Ahmed" userId="S::bensid28@students.rowan.edu::216da3d4-98d5-44a0-8c67-1cf8ab17df57" providerId="AD" clId="Web-{D86DC685-02F9-3CA2-C8A2-91FEC382244A}" dt="2024-03-15T15:25:11.208" v="401"/>
          <ac:spMkLst>
            <pc:docMk/>
            <pc:sldMk cId="68055324" sldId="266"/>
            <ac:spMk id="7" creationId="{DA521525-4ADB-9B42-735C-A9EBAD092051}"/>
          </ac:spMkLst>
        </pc:spChg>
        <pc:spChg chg="add mod">
          <ac:chgData name="Ben Sidhom, Ahmed" userId="S::bensid28@students.rowan.edu::216da3d4-98d5-44a0-8c67-1cf8ab17df57" providerId="AD" clId="Web-{D86DC685-02F9-3CA2-C8A2-91FEC382244A}" dt="2024-03-15T15:31:41.221" v="430" actId="1076"/>
          <ac:spMkLst>
            <pc:docMk/>
            <pc:sldMk cId="68055324" sldId="266"/>
            <ac:spMk id="11" creationId="{D9DE8B4A-C591-C4E7-6C96-DFDCD49B3BFF}"/>
          </ac:spMkLst>
        </pc:spChg>
        <pc:spChg chg="add mod">
          <ac:chgData name="Ben Sidhom, Ahmed" userId="S::bensid28@students.rowan.edu::216da3d4-98d5-44a0-8c67-1cf8ab17df57" providerId="AD" clId="Web-{D86DC685-02F9-3CA2-C8A2-91FEC382244A}" dt="2024-03-15T15:32:07.316" v="437"/>
          <ac:spMkLst>
            <pc:docMk/>
            <pc:sldMk cId="68055324" sldId="266"/>
            <ac:spMk id="12" creationId="{8FEE9D95-4E1E-63A8-4FFC-C0F021E48CED}"/>
          </ac:spMkLst>
        </pc:spChg>
        <pc:spChg chg="add mod">
          <ac:chgData name="Ben Sidhom, Ahmed" userId="S::bensid28@students.rowan.edu::216da3d4-98d5-44a0-8c67-1cf8ab17df57" providerId="AD" clId="Web-{D86DC685-02F9-3CA2-C8A2-91FEC382244A}" dt="2024-03-15T15:32:47.598" v="446" actId="1076"/>
          <ac:spMkLst>
            <pc:docMk/>
            <pc:sldMk cId="68055324" sldId="266"/>
            <ac:spMk id="13" creationId="{3894787A-BCE6-0A19-4D19-50F5E3BDE3C7}"/>
          </ac:spMkLst>
        </pc:spChg>
        <pc:spChg chg="add mod">
          <ac:chgData name="Ben Sidhom, Ahmed" userId="S::bensid28@students.rowan.edu::216da3d4-98d5-44a0-8c67-1cf8ab17df57" providerId="AD" clId="Web-{D86DC685-02F9-3CA2-C8A2-91FEC382244A}" dt="2024-03-15T15:33:08.161" v="452" actId="1076"/>
          <ac:spMkLst>
            <pc:docMk/>
            <pc:sldMk cId="68055324" sldId="266"/>
            <ac:spMk id="14" creationId="{28BEC780-989D-6DBF-32A0-91628F508D50}"/>
          </ac:spMkLst>
        </pc:spChg>
        <pc:spChg chg="add mod">
          <ac:chgData name="Ben Sidhom, Ahmed" userId="S::bensid28@students.rowan.edu::216da3d4-98d5-44a0-8c67-1cf8ab17df57" providerId="AD" clId="Web-{D86DC685-02F9-3CA2-C8A2-91FEC382244A}" dt="2024-03-15T15:33:31.350" v="457" actId="1076"/>
          <ac:spMkLst>
            <pc:docMk/>
            <pc:sldMk cId="68055324" sldId="266"/>
            <ac:spMk id="15" creationId="{24678471-273A-1DE5-D87D-5F81F0588219}"/>
          </ac:spMkLst>
        </pc:spChg>
        <pc:spChg chg="add del">
          <ac:chgData name="Ben Sidhom, Ahmed" userId="S::bensid28@students.rowan.edu::216da3d4-98d5-44a0-8c67-1cf8ab17df57" providerId="AD" clId="Web-{D86DC685-02F9-3CA2-C8A2-91FEC382244A}" dt="2024-03-15T15:33:37.662" v="459"/>
          <ac:spMkLst>
            <pc:docMk/>
            <pc:sldMk cId="68055324" sldId="266"/>
            <ac:spMk id="16" creationId="{26E5C51D-501B-5C30-7622-05AD5FF3FD63}"/>
          </ac:spMkLst>
        </pc:spChg>
        <pc:spChg chg="add mod">
          <ac:chgData name="Ben Sidhom, Ahmed" userId="S::bensid28@students.rowan.edu::216da3d4-98d5-44a0-8c67-1cf8ab17df57" providerId="AD" clId="Web-{D86DC685-02F9-3CA2-C8A2-91FEC382244A}" dt="2024-03-15T15:34:09.367" v="471" actId="1076"/>
          <ac:spMkLst>
            <pc:docMk/>
            <pc:sldMk cId="68055324" sldId="266"/>
            <ac:spMk id="17" creationId="{34F7CCBD-6634-1879-8E41-E896C6DE4455}"/>
          </ac:spMkLst>
        </pc:spChg>
        <pc:spChg chg="add mod">
          <ac:chgData name="Ben Sidhom, Ahmed" userId="S::bensid28@students.rowan.edu::216da3d4-98d5-44a0-8c67-1cf8ab17df57" providerId="AD" clId="Web-{D86DC685-02F9-3CA2-C8A2-91FEC382244A}" dt="2024-03-15T15:35:06.525" v="476" actId="20577"/>
          <ac:spMkLst>
            <pc:docMk/>
            <pc:sldMk cId="68055324" sldId="266"/>
            <ac:spMk id="18" creationId="{3C4A008C-A92A-BFCF-F9C1-262F516AB708}"/>
          </ac:spMkLst>
        </pc:spChg>
        <pc:picChg chg="add del mod">
          <ac:chgData name="Ben Sidhom, Ahmed" userId="S::bensid28@students.rowan.edu::216da3d4-98d5-44a0-8c67-1cf8ab17df57" providerId="AD" clId="Web-{D86DC685-02F9-3CA2-C8A2-91FEC382244A}" dt="2024-03-15T15:06:50.751" v="397"/>
          <ac:picMkLst>
            <pc:docMk/>
            <pc:sldMk cId="68055324" sldId="266"/>
            <ac:picMk id="5" creationId="{15BC15FA-0D45-C347-268E-C1A12332872B}"/>
          </ac:picMkLst>
        </pc:picChg>
        <pc:picChg chg="add mod">
          <ac:chgData name="Ben Sidhom, Ahmed" userId="S::bensid28@students.rowan.edu::216da3d4-98d5-44a0-8c67-1cf8ab17df57" providerId="AD" clId="Web-{D86DC685-02F9-3CA2-C8A2-91FEC382244A}" dt="2024-03-15T15:31:15.111" v="428" actId="1076"/>
          <ac:picMkLst>
            <pc:docMk/>
            <pc:sldMk cId="68055324" sldId="266"/>
            <ac:picMk id="6" creationId="{3946079E-0C22-EA13-EFA3-63B71FB2A47B}"/>
          </ac:picMkLst>
        </pc:picChg>
        <pc:picChg chg="add mod">
          <ac:chgData name="Ben Sidhom, Ahmed" userId="S::bensid28@students.rowan.edu::216da3d4-98d5-44a0-8c67-1cf8ab17df57" providerId="AD" clId="Web-{D86DC685-02F9-3CA2-C8A2-91FEC382244A}" dt="2024-03-15T15:29:27.576" v="417" actId="1076"/>
          <ac:picMkLst>
            <pc:docMk/>
            <pc:sldMk cId="68055324" sldId="266"/>
            <ac:picMk id="8" creationId="{D01B8656-2968-1917-3600-64A6369A591A}"/>
          </ac:picMkLst>
        </pc:picChg>
        <pc:picChg chg="add del mod">
          <ac:chgData name="Ben Sidhom, Ahmed" userId="S::bensid28@students.rowan.edu::216da3d4-98d5-44a0-8c67-1cf8ab17df57" providerId="AD" clId="Web-{D86DC685-02F9-3CA2-C8A2-91FEC382244A}" dt="2024-03-15T15:29:54.858" v="421"/>
          <ac:picMkLst>
            <pc:docMk/>
            <pc:sldMk cId="68055324" sldId="266"/>
            <ac:picMk id="9" creationId="{1349D0C3-5A94-B7F5-8F9E-53E2093B56C2}"/>
          </ac:picMkLst>
        </pc:picChg>
        <pc:picChg chg="add mod">
          <ac:chgData name="Ben Sidhom, Ahmed" userId="S::bensid28@students.rowan.edu::216da3d4-98d5-44a0-8c67-1cf8ab17df57" providerId="AD" clId="Web-{D86DC685-02F9-3CA2-C8A2-91FEC382244A}" dt="2024-03-15T15:31:13.611" v="427" actId="1076"/>
          <ac:picMkLst>
            <pc:docMk/>
            <pc:sldMk cId="68055324" sldId="266"/>
            <ac:picMk id="10" creationId="{024A4FFC-CD43-CFC0-37A8-B7E45E602E83}"/>
          </ac:picMkLst>
        </pc:picChg>
      </pc:sldChg>
      <pc:sldChg chg="addSp delSp modSp new">
        <pc:chgData name="Ben Sidhom, Ahmed" userId="S::bensid28@students.rowan.edu::216da3d4-98d5-44a0-8c67-1cf8ab17df57" providerId="AD" clId="Web-{D86DC685-02F9-3CA2-C8A2-91FEC382244A}" dt="2024-03-15T15:47:25.065" v="594" actId="1076"/>
        <pc:sldMkLst>
          <pc:docMk/>
          <pc:sldMk cId="3560945019" sldId="267"/>
        </pc:sldMkLst>
        <pc:spChg chg="mod">
          <ac:chgData name="Ben Sidhom, Ahmed" userId="S::bensid28@students.rowan.edu::216da3d4-98d5-44a0-8c67-1cf8ab17df57" providerId="AD" clId="Web-{D86DC685-02F9-3CA2-C8A2-91FEC382244A}" dt="2024-03-15T15:36:25.793" v="486" actId="20577"/>
          <ac:spMkLst>
            <pc:docMk/>
            <pc:sldMk cId="3560945019" sldId="267"/>
            <ac:spMk id="2" creationId="{305E9E11-34A9-ACD1-7998-1AA0AAB63047}"/>
          </ac:spMkLst>
        </pc:spChg>
        <pc:spChg chg="del">
          <ac:chgData name="Ben Sidhom, Ahmed" userId="S::bensid28@students.rowan.edu::216da3d4-98d5-44a0-8c67-1cf8ab17df57" providerId="AD" clId="Web-{D86DC685-02F9-3CA2-C8A2-91FEC382244A}" dt="2024-03-15T15:39:15.205" v="489"/>
          <ac:spMkLst>
            <pc:docMk/>
            <pc:sldMk cId="3560945019" sldId="267"/>
            <ac:spMk id="3" creationId="{F12B2A1F-4048-DDB3-8701-D9E3B9CC1011}"/>
          </ac:spMkLst>
        </pc:spChg>
        <pc:spChg chg="add mod">
          <ac:chgData name="Ben Sidhom, Ahmed" userId="S::bensid28@students.rowan.edu::216da3d4-98d5-44a0-8c67-1cf8ab17df57" providerId="AD" clId="Web-{D86DC685-02F9-3CA2-C8A2-91FEC382244A}" dt="2024-03-15T15:44:50.153" v="562" actId="20577"/>
          <ac:spMkLst>
            <pc:docMk/>
            <pc:sldMk cId="3560945019" sldId="267"/>
            <ac:spMk id="4" creationId="{3E2CB292-7084-3AD9-272E-787245E4AF0C}"/>
          </ac:spMkLst>
        </pc:spChg>
        <pc:spChg chg="add mod">
          <ac:chgData name="Ben Sidhom, Ahmed" userId="S::bensid28@students.rowan.edu::216da3d4-98d5-44a0-8c67-1cf8ab17df57" providerId="AD" clId="Web-{D86DC685-02F9-3CA2-C8A2-91FEC382244A}" dt="2024-03-15T15:44:40.341" v="561" actId="20577"/>
          <ac:spMkLst>
            <pc:docMk/>
            <pc:sldMk cId="3560945019" sldId="267"/>
            <ac:spMk id="5" creationId="{64173C6D-C0DE-CE52-A20D-510CD9AFCD6B}"/>
          </ac:spMkLst>
        </pc:spChg>
        <pc:spChg chg="add mod">
          <ac:chgData name="Ben Sidhom, Ahmed" userId="S::bensid28@students.rowan.edu::216da3d4-98d5-44a0-8c67-1cf8ab17df57" providerId="AD" clId="Web-{D86DC685-02F9-3CA2-C8A2-91FEC382244A}" dt="2024-03-15T15:44:24.403" v="558" actId="20577"/>
          <ac:spMkLst>
            <pc:docMk/>
            <pc:sldMk cId="3560945019" sldId="267"/>
            <ac:spMk id="6" creationId="{BF03B20D-53C2-6A8F-27DF-0A65F05CC3DB}"/>
          </ac:spMkLst>
        </pc:spChg>
        <pc:spChg chg="add mod">
          <ac:chgData name="Ben Sidhom, Ahmed" userId="S::bensid28@students.rowan.edu::216da3d4-98d5-44a0-8c67-1cf8ab17df57" providerId="AD" clId="Web-{D86DC685-02F9-3CA2-C8A2-91FEC382244A}" dt="2024-03-15T15:47:25.065" v="594" actId="1076"/>
          <ac:spMkLst>
            <pc:docMk/>
            <pc:sldMk cId="3560945019" sldId="267"/>
            <ac:spMk id="7" creationId="{D2FA7A8E-F9DB-AA79-0AFF-641FE8095196}"/>
          </ac:spMkLst>
        </pc:spChg>
        <pc:spChg chg="add mod">
          <ac:chgData name="Ben Sidhom, Ahmed" userId="S::bensid28@students.rowan.edu::216da3d4-98d5-44a0-8c67-1cf8ab17df57" providerId="AD" clId="Web-{D86DC685-02F9-3CA2-C8A2-91FEC382244A}" dt="2024-03-15T15:46:03.078" v="578"/>
          <ac:spMkLst>
            <pc:docMk/>
            <pc:sldMk cId="3560945019" sldId="267"/>
            <ac:spMk id="8" creationId="{2898B03D-0033-9F58-7261-E2ED31FBF1E4}"/>
          </ac:spMkLst>
        </pc:spChg>
        <pc:spChg chg="add mod">
          <ac:chgData name="Ben Sidhom, Ahmed" userId="S::bensid28@students.rowan.edu::216da3d4-98d5-44a0-8c67-1cf8ab17df57" providerId="AD" clId="Web-{D86DC685-02F9-3CA2-C8A2-91FEC382244A}" dt="2024-03-15T15:46:31.032" v="586" actId="1076"/>
          <ac:spMkLst>
            <pc:docMk/>
            <pc:sldMk cId="3560945019" sldId="267"/>
            <ac:spMk id="9" creationId="{E8B3F096-5F10-0927-5F0C-AF5446FEF1D9}"/>
          </ac:spMkLst>
        </pc:spChg>
        <pc:spChg chg="add mod">
          <ac:chgData name="Ben Sidhom, Ahmed" userId="S::bensid28@students.rowan.edu::216da3d4-98d5-44a0-8c67-1cf8ab17df57" providerId="AD" clId="Web-{D86DC685-02F9-3CA2-C8A2-91FEC382244A}" dt="2024-03-15T15:46:20.750" v="583" actId="1076"/>
          <ac:spMkLst>
            <pc:docMk/>
            <pc:sldMk cId="3560945019" sldId="267"/>
            <ac:spMk id="10" creationId="{4512ACB2-4C3A-0AA4-9F5B-77DE5A5D1395}"/>
          </ac:spMkLst>
        </pc:spChg>
      </pc:sldChg>
    </pc:docChg>
  </pc:docChgLst>
  <pc:docChgLst>
    <pc:chgData name="Kontsos, Antonios" userId="15edf384-d77e-4da8-b06d-2ed5448a8ac1" providerId="ADAL" clId="{D699D372-359A-4E33-96A6-7212D3D39EF8}"/>
    <pc:docChg chg="undo custSel addSld modSld">
      <pc:chgData name="Kontsos, Antonios" userId="15edf384-d77e-4da8-b06d-2ed5448a8ac1" providerId="ADAL" clId="{D699D372-359A-4E33-96A6-7212D3D39EF8}" dt="2024-03-15T17:29:05.159" v="2929" actId="20577"/>
      <pc:docMkLst>
        <pc:docMk/>
      </pc:docMkLst>
      <pc:sldChg chg="modSp mod">
        <pc:chgData name="Kontsos, Antonios" userId="15edf384-d77e-4da8-b06d-2ed5448a8ac1" providerId="ADAL" clId="{D699D372-359A-4E33-96A6-7212D3D39EF8}" dt="2024-03-15T17:12:11.650" v="2173" actId="1076"/>
        <pc:sldMkLst>
          <pc:docMk/>
          <pc:sldMk cId="109857222" sldId="256"/>
        </pc:sldMkLst>
        <pc:spChg chg="mod">
          <ac:chgData name="Kontsos, Antonios" userId="15edf384-d77e-4da8-b06d-2ed5448a8ac1" providerId="ADAL" clId="{D699D372-359A-4E33-96A6-7212D3D39EF8}" dt="2024-03-15T17:12:07.361" v="2172" actId="1076"/>
          <ac:spMkLst>
            <pc:docMk/>
            <pc:sldMk cId="109857222" sldId="256"/>
            <ac:spMk id="2" creationId="{00000000-0000-0000-0000-000000000000}"/>
          </ac:spMkLst>
        </pc:spChg>
        <pc:spChg chg="mod">
          <ac:chgData name="Kontsos, Antonios" userId="15edf384-d77e-4da8-b06d-2ed5448a8ac1" providerId="ADAL" clId="{D699D372-359A-4E33-96A6-7212D3D39EF8}" dt="2024-03-15T17:12:11.650" v="2173" actId="1076"/>
          <ac:spMkLst>
            <pc:docMk/>
            <pc:sldMk cId="109857222" sldId="256"/>
            <ac:spMk id="3" creationId="{00000000-0000-0000-0000-000000000000}"/>
          </ac:spMkLst>
        </pc:spChg>
      </pc:sldChg>
      <pc:sldChg chg="addSp delSp modSp mod">
        <pc:chgData name="Kontsos, Antonios" userId="15edf384-d77e-4da8-b06d-2ed5448a8ac1" providerId="ADAL" clId="{D699D372-359A-4E33-96A6-7212D3D39EF8}" dt="2024-03-15T17:14:36.485" v="2475" actId="20577"/>
        <pc:sldMkLst>
          <pc:docMk/>
          <pc:sldMk cId="1022367370" sldId="261"/>
        </pc:sldMkLst>
        <pc:spChg chg="add mod">
          <ac:chgData name="Kontsos, Antonios" userId="15edf384-d77e-4da8-b06d-2ed5448a8ac1" providerId="ADAL" clId="{D699D372-359A-4E33-96A6-7212D3D39EF8}" dt="2024-03-15T17:14:36.485" v="2475" actId="20577"/>
          <ac:spMkLst>
            <pc:docMk/>
            <pc:sldMk cId="1022367370" sldId="261"/>
            <ac:spMk id="3" creationId="{2212F154-25D3-3890-7FE1-27E55F616C52}"/>
          </ac:spMkLst>
        </pc:spChg>
        <pc:spChg chg="add del mod">
          <ac:chgData name="Kontsos, Antonios" userId="15edf384-d77e-4da8-b06d-2ed5448a8ac1" providerId="ADAL" clId="{D699D372-359A-4E33-96A6-7212D3D39EF8}" dt="2024-03-15T17:03:16.534" v="252" actId="478"/>
          <ac:spMkLst>
            <pc:docMk/>
            <pc:sldMk cId="1022367370" sldId="261"/>
            <ac:spMk id="6" creationId="{073606C6-919D-480C-1A09-6D172394D337}"/>
          </ac:spMkLst>
        </pc:spChg>
        <pc:picChg chg="del mod">
          <ac:chgData name="Kontsos, Antonios" userId="15edf384-d77e-4da8-b06d-2ed5448a8ac1" providerId="ADAL" clId="{D699D372-359A-4E33-96A6-7212D3D39EF8}" dt="2024-03-15T17:03:03.384" v="247" actId="478"/>
          <ac:picMkLst>
            <pc:docMk/>
            <pc:sldMk cId="1022367370" sldId="261"/>
            <ac:picMk id="4" creationId="{259DC6D7-F1D9-BD8A-FD1A-AF8B72E6D743}"/>
          </ac:picMkLst>
        </pc:picChg>
      </pc:sldChg>
      <pc:sldChg chg="addSp modSp mod">
        <pc:chgData name="Kontsos, Antonios" userId="15edf384-d77e-4da8-b06d-2ed5448a8ac1" providerId="ADAL" clId="{D699D372-359A-4E33-96A6-7212D3D39EF8}" dt="2024-03-15T17:26:19.597" v="2893" actId="14100"/>
        <pc:sldMkLst>
          <pc:docMk/>
          <pc:sldMk cId="1521690584" sldId="263"/>
        </pc:sldMkLst>
        <pc:cxnChg chg="add mod">
          <ac:chgData name="Kontsos, Antonios" userId="15edf384-d77e-4da8-b06d-2ed5448a8ac1" providerId="ADAL" clId="{D699D372-359A-4E33-96A6-7212D3D39EF8}" dt="2024-03-15T17:26:19.597" v="2893" actId="14100"/>
          <ac:cxnSpMkLst>
            <pc:docMk/>
            <pc:sldMk cId="1521690584" sldId="263"/>
            <ac:cxnSpMk id="3" creationId="{3FC30BE2-B3E2-646B-DE07-03980C7704E8}"/>
          </ac:cxnSpMkLst>
        </pc:cxnChg>
      </pc:sldChg>
      <pc:sldChg chg="addSp delSp modSp add mod">
        <pc:chgData name="Kontsos, Antonios" userId="15edf384-d77e-4da8-b06d-2ed5448a8ac1" providerId="ADAL" clId="{D699D372-359A-4E33-96A6-7212D3D39EF8}" dt="2024-03-15T17:29:05.159" v="2929" actId="20577"/>
        <pc:sldMkLst>
          <pc:docMk/>
          <pc:sldMk cId="2858013643" sldId="268"/>
        </pc:sldMkLst>
        <pc:spChg chg="mod">
          <ac:chgData name="Kontsos, Antonios" userId="15edf384-d77e-4da8-b06d-2ed5448a8ac1" providerId="ADAL" clId="{D699D372-359A-4E33-96A6-7212D3D39EF8}" dt="2024-03-15T17:22:08.446" v="2777" actId="20577"/>
          <ac:spMkLst>
            <pc:docMk/>
            <pc:sldMk cId="2858013643" sldId="268"/>
            <ac:spMk id="2" creationId="{10D11C3E-89D2-E160-6C05-17ACEE3F69DF}"/>
          </ac:spMkLst>
        </pc:spChg>
        <pc:spChg chg="mod">
          <ac:chgData name="Kontsos, Antonios" userId="15edf384-d77e-4da8-b06d-2ed5448a8ac1" providerId="ADAL" clId="{D699D372-359A-4E33-96A6-7212D3D39EF8}" dt="2024-03-15T17:29:05.159" v="2929" actId="20577"/>
          <ac:spMkLst>
            <pc:docMk/>
            <pc:sldMk cId="2858013643" sldId="268"/>
            <ac:spMk id="3" creationId="{CA3FC8BF-0BB6-F1C2-8E76-7B4A3F1165AA}"/>
          </ac:spMkLst>
        </pc:spChg>
        <pc:spChg chg="add del mod">
          <ac:chgData name="Kontsos, Antonios" userId="15edf384-d77e-4da8-b06d-2ed5448a8ac1" providerId="ADAL" clId="{D699D372-359A-4E33-96A6-7212D3D39EF8}" dt="2024-03-15T17:22:16.549" v="2779" actId="478"/>
          <ac:spMkLst>
            <pc:docMk/>
            <pc:sldMk cId="2858013643" sldId="268"/>
            <ac:spMk id="6" creationId="{A662F1A2-CE98-DCFD-D6B3-541463FF3789}"/>
          </ac:spMkLst>
        </pc:spChg>
        <pc:picChg chg="del">
          <ac:chgData name="Kontsos, Antonios" userId="15edf384-d77e-4da8-b06d-2ed5448a8ac1" providerId="ADAL" clId="{D699D372-359A-4E33-96A6-7212D3D39EF8}" dt="2024-03-15T17:22:12.938" v="2778" actId="478"/>
          <ac:picMkLst>
            <pc:docMk/>
            <pc:sldMk cId="2858013643" sldId="268"/>
            <ac:picMk id="4" creationId="{6782DD08-D9C6-65A8-B744-1B3AE3893C6E}"/>
          </ac:picMkLst>
        </pc:picChg>
      </pc:sldChg>
      <pc:sldChg chg="addSp delSp modSp add mod">
        <pc:chgData name="Kontsos, Antonios" userId="15edf384-d77e-4da8-b06d-2ed5448a8ac1" providerId="ADAL" clId="{D699D372-359A-4E33-96A6-7212D3D39EF8}" dt="2024-03-15T17:21:32.467" v="2741" actId="1076"/>
        <pc:sldMkLst>
          <pc:docMk/>
          <pc:sldMk cId="3283556825" sldId="269"/>
        </pc:sldMkLst>
        <pc:spChg chg="mod">
          <ac:chgData name="Kontsos, Antonios" userId="15edf384-d77e-4da8-b06d-2ed5448a8ac1" providerId="ADAL" clId="{D699D372-359A-4E33-96A6-7212D3D39EF8}" dt="2024-03-15T17:05:17.866" v="587" actId="20577"/>
          <ac:spMkLst>
            <pc:docMk/>
            <pc:sldMk cId="3283556825" sldId="269"/>
            <ac:spMk id="2" creationId="{1D8F864E-5F02-088C-97B7-BD9D3BF0F6C9}"/>
          </ac:spMkLst>
        </pc:spChg>
        <pc:spChg chg="mod">
          <ac:chgData name="Kontsos, Antonios" userId="15edf384-d77e-4da8-b06d-2ed5448a8ac1" providerId="ADAL" clId="{D699D372-359A-4E33-96A6-7212D3D39EF8}" dt="2024-03-15T17:21:01.264" v="2676"/>
          <ac:spMkLst>
            <pc:docMk/>
            <pc:sldMk cId="3283556825" sldId="269"/>
            <ac:spMk id="3" creationId="{7CF08496-F99E-35E7-3483-9DB1743E613A}"/>
          </ac:spMkLst>
        </pc:spChg>
        <pc:spChg chg="add mod">
          <ac:chgData name="Kontsos, Antonios" userId="15edf384-d77e-4da8-b06d-2ed5448a8ac1" providerId="ADAL" clId="{D699D372-359A-4E33-96A6-7212D3D39EF8}" dt="2024-03-15T17:16:56.755" v="2534" actId="1076"/>
          <ac:spMkLst>
            <pc:docMk/>
            <pc:sldMk cId="3283556825" sldId="269"/>
            <ac:spMk id="11" creationId="{F7AA7CCB-28CC-09DD-2F83-DDD5066B0DC5}"/>
          </ac:spMkLst>
        </pc:spChg>
        <pc:spChg chg="add mod">
          <ac:chgData name="Kontsos, Antonios" userId="15edf384-d77e-4da8-b06d-2ed5448a8ac1" providerId="ADAL" clId="{D699D372-359A-4E33-96A6-7212D3D39EF8}" dt="2024-03-15T17:16:59.837" v="2535" actId="1076"/>
          <ac:spMkLst>
            <pc:docMk/>
            <pc:sldMk cId="3283556825" sldId="269"/>
            <ac:spMk id="12" creationId="{87D6D561-9E11-3B4A-6CEA-5E0A73975829}"/>
          </ac:spMkLst>
        </pc:spChg>
        <pc:spChg chg="add mod">
          <ac:chgData name="Kontsos, Antonios" userId="15edf384-d77e-4da8-b06d-2ed5448a8ac1" providerId="ADAL" clId="{D699D372-359A-4E33-96A6-7212D3D39EF8}" dt="2024-03-15T17:17:19.147" v="2540" actId="692"/>
          <ac:spMkLst>
            <pc:docMk/>
            <pc:sldMk cId="3283556825" sldId="269"/>
            <ac:spMk id="13" creationId="{394AED82-0455-7662-5E07-327B24F6FE9E}"/>
          </ac:spMkLst>
        </pc:spChg>
        <pc:spChg chg="add mod">
          <ac:chgData name="Kontsos, Antonios" userId="15edf384-d77e-4da8-b06d-2ed5448a8ac1" providerId="ADAL" clId="{D699D372-359A-4E33-96A6-7212D3D39EF8}" dt="2024-03-15T17:17:49.340" v="2562" actId="1076"/>
          <ac:spMkLst>
            <pc:docMk/>
            <pc:sldMk cId="3283556825" sldId="269"/>
            <ac:spMk id="18" creationId="{FE7C409B-7D39-77CA-FAF8-2D815611FD46}"/>
          </ac:spMkLst>
        </pc:spChg>
        <pc:spChg chg="add mod">
          <ac:chgData name="Kontsos, Antonios" userId="15edf384-d77e-4da8-b06d-2ed5448a8ac1" providerId="ADAL" clId="{D699D372-359A-4E33-96A6-7212D3D39EF8}" dt="2024-03-15T17:18:45.306" v="2581" actId="14100"/>
          <ac:spMkLst>
            <pc:docMk/>
            <pc:sldMk cId="3283556825" sldId="269"/>
            <ac:spMk id="19" creationId="{1D20EAF7-03AB-8984-3C1D-216F4090040E}"/>
          </ac:spMkLst>
        </pc:spChg>
        <pc:spChg chg="add mod">
          <ac:chgData name="Kontsos, Antonios" userId="15edf384-d77e-4da8-b06d-2ed5448a8ac1" providerId="ADAL" clId="{D699D372-359A-4E33-96A6-7212D3D39EF8}" dt="2024-03-15T17:18:59.885" v="2619" actId="20577"/>
          <ac:spMkLst>
            <pc:docMk/>
            <pc:sldMk cId="3283556825" sldId="269"/>
            <ac:spMk id="21" creationId="{C5037651-BC31-8181-E0D7-62BDB6A604EC}"/>
          </ac:spMkLst>
        </pc:spChg>
        <pc:spChg chg="add mod">
          <ac:chgData name="Kontsos, Antonios" userId="15edf384-d77e-4da8-b06d-2ed5448a8ac1" providerId="ADAL" clId="{D699D372-359A-4E33-96A6-7212D3D39EF8}" dt="2024-03-15T17:19:22.083" v="2623" actId="14100"/>
          <ac:spMkLst>
            <pc:docMk/>
            <pc:sldMk cId="3283556825" sldId="269"/>
            <ac:spMk id="22" creationId="{8C6D555D-3AF3-3289-09F2-784252F808A3}"/>
          </ac:spMkLst>
        </pc:spChg>
        <pc:spChg chg="add mod">
          <ac:chgData name="Kontsos, Antonios" userId="15edf384-d77e-4da8-b06d-2ed5448a8ac1" providerId="ADAL" clId="{D699D372-359A-4E33-96A6-7212D3D39EF8}" dt="2024-03-15T17:19:55.286" v="2661" actId="1076"/>
          <ac:spMkLst>
            <pc:docMk/>
            <pc:sldMk cId="3283556825" sldId="269"/>
            <ac:spMk id="26" creationId="{00D455AF-D471-4441-571A-15D59DBC9AE6}"/>
          </ac:spMkLst>
        </pc:spChg>
        <pc:spChg chg="add mod">
          <ac:chgData name="Kontsos, Antonios" userId="15edf384-d77e-4da8-b06d-2ed5448a8ac1" providerId="ADAL" clId="{D699D372-359A-4E33-96A6-7212D3D39EF8}" dt="2024-03-15T17:20:07.827" v="2666" actId="14100"/>
          <ac:spMkLst>
            <pc:docMk/>
            <pc:sldMk cId="3283556825" sldId="269"/>
            <ac:spMk id="27" creationId="{3CE75B4F-0EA0-6BF5-2DA3-BB5E1254319F}"/>
          </ac:spMkLst>
        </pc:spChg>
        <pc:spChg chg="add mod">
          <ac:chgData name="Kontsos, Antonios" userId="15edf384-d77e-4da8-b06d-2ed5448a8ac1" providerId="ADAL" clId="{D699D372-359A-4E33-96A6-7212D3D39EF8}" dt="2024-03-15T17:21:32.467" v="2741" actId="1076"/>
          <ac:spMkLst>
            <pc:docMk/>
            <pc:sldMk cId="3283556825" sldId="269"/>
            <ac:spMk id="32" creationId="{C10FD739-53F6-33F2-EA4B-6BA038BDC900}"/>
          </ac:spMkLst>
        </pc:spChg>
        <pc:picChg chg="add mod">
          <ac:chgData name="Kontsos, Antonios" userId="15edf384-d77e-4da8-b06d-2ed5448a8ac1" providerId="ADAL" clId="{D699D372-359A-4E33-96A6-7212D3D39EF8}" dt="2024-03-15T17:18:32.507" v="2576" actId="1076"/>
          <ac:picMkLst>
            <pc:docMk/>
            <pc:sldMk cId="3283556825" sldId="269"/>
            <ac:picMk id="4" creationId="{405A67EE-A309-4A14-BBF2-ACE63C31F58C}"/>
          </ac:picMkLst>
        </pc:picChg>
        <pc:cxnChg chg="add mod">
          <ac:chgData name="Kontsos, Antonios" userId="15edf384-d77e-4da8-b06d-2ed5448a8ac1" providerId="ADAL" clId="{D699D372-359A-4E33-96A6-7212D3D39EF8}" dt="2024-03-15T17:16:21.891" v="2499" actId="14100"/>
          <ac:cxnSpMkLst>
            <pc:docMk/>
            <pc:sldMk cId="3283556825" sldId="269"/>
            <ac:cxnSpMk id="6" creationId="{E64913D2-F03A-AEB0-6C04-85E3415DD4AB}"/>
          </ac:cxnSpMkLst>
        </pc:cxnChg>
        <pc:cxnChg chg="add del mod">
          <ac:chgData name="Kontsos, Antonios" userId="15edf384-d77e-4da8-b06d-2ed5448a8ac1" providerId="ADAL" clId="{D699D372-359A-4E33-96A6-7212D3D39EF8}" dt="2024-03-15T17:19:26.037" v="2625" actId="21"/>
          <ac:cxnSpMkLst>
            <pc:docMk/>
            <pc:sldMk cId="3283556825" sldId="269"/>
            <ac:cxnSpMk id="15" creationId="{D41ECE2F-5291-FD0F-4149-10B46EA25F54}"/>
          </ac:cxnSpMkLst>
        </pc:cxnChg>
        <pc:cxnChg chg="add mod">
          <ac:chgData name="Kontsos, Antonios" userId="15edf384-d77e-4da8-b06d-2ed5448a8ac1" providerId="ADAL" clId="{D699D372-359A-4E33-96A6-7212D3D39EF8}" dt="2024-03-15T17:18:26.401" v="2573" actId="1076"/>
          <ac:cxnSpMkLst>
            <pc:docMk/>
            <pc:sldMk cId="3283556825" sldId="269"/>
            <ac:cxnSpMk id="20" creationId="{EB2E59E5-B342-048F-8BAA-85383F9558A1}"/>
          </ac:cxnSpMkLst>
        </pc:cxnChg>
        <pc:cxnChg chg="add mod">
          <ac:chgData name="Kontsos, Antonios" userId="15edf384-d77e-4da8-b06d-2ed5448a8ac1" providerId="ADAL" clId="{D699D372-359A-4E33-96A6-7212D3D39EF8}" dt="2024-03-15T17:19:36.083" v="2630" actId="14100"/>
          <ac:cxnSpMkLst>
            <pc:docMk/>
            <pc:sldMk cId="3283556825" sldId="269"/>
            <ac:cxnSpMk id="23" creationId="{D6FCE633-8E73-BBB4-5C08-F81138F49E90}"/>
          </ac:cxnSpMkLst>
        </pc:cxnChg>
        <pc:cxnChg chg="add mod">
          <ac:chgData name="Kontsos, Antonios" userId="15edf384-d77e-4da8-b06d-2ed5448a8ac1" providerId="ADAL" clId="{D699D372-359A-4E33-96A6-7212D3D39EF8}" dt="2024-03-15T17:20:55.980" v="2674" actId="1076"/>
          <ac:cxnSpMkLst>
            <pc:docMk/>
            <pc:sldMk cId="3283556825" sldId="269"/>
            <ac:cxnSpMk id="28" creationId="{A8FDFFC9-4DFA-8A3F-8EC9-17BBCAF4C5F6}"/>
          </ac:cxnSpMkLst>
        </pc:cxnChg>
      </pc:sldChg>
    </pc:docChg>
  </pc:docChgLst>
  <pc:docChgLst>
    <pc:chgData name="Ben Sidhom, Ahmed" userId="S::bensid28@students.rowan.edu::216da3d4-98d5-44a0-8c67-1cf8ab17df57" providerId="AD" clId="Web-{56E8379F-934F-400C-BD9A-AACF6C9C2C1A}"/>
    <pc:docChg chg="modSld">
      <pc:chgData name="Ben Sidhom, Ahmed" userId="S::bensid28@students.rowan.edu::216da3d4-98d5-44a0-8c67-1cf8ab17df57" providerId="AD" clId="Web-{56E8379F-934F-400C-BD9A-AACF6C9C2C1A}" dt="2024-03-11T21:02:38.697" v="128" actId="20577"/>
      <pc:docMkLst>
        <pc:docMk/>
      </pc:docMkLst>
      <pc:sldChg chg="addSp modSp">
        <pc:chgData name="Ben Sidhom, Ahmed" userId="S::bensid28@students.rowan.edu::216da3d4-98d5-44a0-8c67-1cf8ab17df57" providerId="AD" clId="Web-{56E8379F-934F-400C-BD9A-AACF6C9C2C1A}" dt="2024-03-11T21:02:38.697" v="128" actId="20577"/>
        <pc:sldMkLst>
          <pc:docMk/>
          <pc:sldMk cId="1954387917" sldId="257"/>
        </pc:sldMkLst>
        <pc:spChg chg="add mod">
          <ac:chgData name="Ben Sidhom, Ahmed" userId="S::bensid28@students.rowan.edu::216da3d4-98d5-44a0-8c67-1cf8ab17df57" providerId="AD" clId="Web-{56E8379F-934F-400C-BD9A-AACF6C9C2C1A}" dt="2024-03-11T21:02:38.697" v="128" actId="20577"/>
          <ac:spMkLst>
            <pc:docMk/>
            <pc:sldMk cId="1954387917" sldId="257"/>
            <ac:spMk id="3" creationId="{52B1218D-691B-B2C4-D986-C5F28F326914}"/>
          </ac:spMkLst>
        </pc:spChg>
        <pc:picChg chg="mod">
          <ac:chgData name="Ben Sidhom, Ahmed" userId="S::bensid28@students.rowan.edu::216da3d4-98d5-44a0-8c67-1cf8ab17df57" providerId="AD" clId="Web-{56E8379F-934F-400C-BD9A-AACF6C9C2C1A}" dt="2024-03-11T20:59:03.754" v="59" actId="1076"/>
          <ac:picMkLst>
            <pc:docMk/>
            <pc:sldMk cId="1954387917" sldId="257"/>
            <ac:picMk id="4" creationId="{03A74378-2F7E-1F93-AE29-3BFAFB4D50DA}"/>
          </ac:picMkLst>
        </pc:picChg>
      </pc:sldChg>
      <pc:sldChg chg="addSp modSp">
        <pc:chgData name="Ben Sidhom, Ahmed" userId="S::bensid28@students.rowan.edu::216da3d4-98d5-44a0-8c67-1cf8ab17df57" providerId="AD" clId="Web-{56E8379F-934F-400C-BD9A-AACF6C9C2C1A}" dt="2024-03-11T21:00:36.929" v="95" actId="1076"/>
        <pc:sldMkLst>
          <pc:docMk/>
          <pc:sldMk cId="635286968" sldId="258"/>
        </pc:sldMkLst>
        <pc:spChg chg="mod">
          <ac:chgData name="Ben Sidhom, Ahmed" userId="S::bensid28@students.rowan.edu::216da3d4-98d5-44a0-8c67-1cf8ab17df57" providerId="AD" clId="Web-{56E8379F-934F-400C-BD9A-AACF6C9C2C1A}" dt="2024-03-11T21:00:36.929" v="95" actId="1076"/>
          <ac:spMkLst>
            <pc:docMk/>
            <pc:sldMk cId="635286968" sldId="258"/>
            <ac:spMk id="3" creationId="{01482D4E-9D9D-4A61-A305-A7C5B5EB8581}"/>
          </ac:spMkLst>
        </pc:spChg>
        <pc:spChg chg="add mod">
          <ac:chgData name="Ben Sidhom, Ahmed" userId="S::bensid28@students.rowan.edu::216da3d4-98d5-44a0-8c67-1cf8ab17df57" providerId="AD" clId="Web-{56E8379F-934F-400C-BD9A-AACF6C9C2C1A}" dt="2024-03-11T21:00:34.819" v="94" actId="20577"/>
          <ac:spMkLst>
            <pc:docMk/>
            <pc:sldMk cId="635286968" sldId="258"/>
            <ac:spMk id="6" creationId="{588DBC53-3E01-9630-E56E-C005297D091F}"/>
          </ac:spMkLst>
        </pc:spChg>
        <pc:picChg chg="mod">
          <ac:chgData name="Ben Sidhom, Ahmed" userId="S::bensid28@students.rowan.edu::216da3d4-98d5-44a0-8c67-1cf8ab17df57" providerId="AD" clId="Web-{56E8379F-934F-400C-BD9A-AACF6C9C2C1A}" dt="2024-03-11T20:59:21.770" v="65" actId="1076"/>
          <ac:picMkLst>
            <pc:docMk/>
            <pc:sldMk cId="635286968" sldId="258"/>
            <ac:picMk id="4" creationId="{3AC92E10-F92E-8D02-A7FA-A42F0E66D574}"/>
          </ac:picMkLst>
        </pc:picChg>
        <pc:picChg chg="mod">
          <ac:chgData name="Ben Sidhom, Ahmed" userId="S::bensid28@students.rowan.edu::216da3d4-98d5-44a0-8c67-1cf8ab17df57" providerId="AD" clId="Web-{56E8379F-934F-400C-BD9A-AACF6C9C2C1A}" dt="2024-03-11T20:59:23.567" v="66" actId="1076"/>
          <ac:picMkLst>
            <pc:docMk/>
            <pc:sldMk cId="635286968" sldId="258"/>
            <ac:picMk id="5" creationId="{0CDCF312-194D-34A0-A8AD-705A28327ED7}"/>
          </ac:picMkLst>
        </pc:picChg>
      </pc:sldChg>
      <pc:sldChg chg="addSp modSp">
        <pc:chgData name="Ben Sidhom, Ahmed" userId="S::bensid28@students.rowan.edu::216da3d4-98d5-44a0-8c67-1cf8ab17df57" providerId="AD" clId="Web-{56E8379F-934F-400C-BD9A-AACF6C9C2C1A}" dt="2024-03-11T21:02:03.806" v="126" actId="20577"/>
        <pc:sldMkLst>
          <pc:docMk/>
          <pc:sldMk cId="1829804141" sldId="259"/>
        </pc:sldMkLst>
        <pc:spChg chg="add mod">
          <ac:chgData name="Ben Sidhom, Ahmed" userId="S::bensid28@students.rowan.edu::216da3d4-98d5-44a0-8c67-1cf8ab17df57" providerId="AD" clId="Web-{56E8379F-934F-400C-BD9A-AACF6C9C2C1A}" dt="2024-03-11T21:02:03.806" v="126" actId="20577"/>
          <ac:spMkLst>
            <pc:docMk/>
            <pc:sldMk cId="1829804141" sldId="259"/>
            <ac:spMk id="6" creationId="{09817681-3F50-9A36-C856-023ED9BAFE10}"/>
          </ac:spMkLst>
        </pc:spChg>
        <pc:spChg chg="add mod">
          <ac:chgData name="Ben Sidhom, Ahmed" userId="S::bensid28@students.rowan.edu::216da3d4-98d5-44a0-8c67-1cf8ab17df57" providerId="AD" clId="Web-{56E8379F-934F-400C-BD9A-AACF6C9C2C1A}" dt="2024-03-11T21:01:45.587" v="114" actId="1076"/>
          <ac:spMkLst>
            <pc:docMk/>
            <pc:sldMk cId="1829804141" sldId="259"/>
            <ac:spMk id="8" creationId="{1D2A8CEE-49A2-99B0-D07B-7C950884DD9B}"/>
          </ac:spMkLst>
        </pc:spChg>
        <pc:picChg chg="mod">
          <ac:chgData name="Ben Sidhom, Ahmed" userId="S::bensid28@students.rowan.edu::216da3d4-98d5-44a0-8c67-1cf8ab17df57" providerId="AD" clId="Web-{56E8379F-934F-400C-BD9A-AACF6C9C2C1A}" dt="2024-03-11T21:01:43.196" v="113" actId="1076"/>
          <ac:picMkLst>
            <pc:docMk/>
            <pc:sldMk cId="1829804141" sldId="259"/>
            <ac:picMk id="4" creationId="{84AF1C71-ACA0-80D6-0A0D-807AA67CB55B}"/>
          </ac:picMkLst>
        </pc:picChg>
        <pc:picChg chg="mod">
          <ac:chgData name="Ben Sidhom, Ahmed" userId="S::bensid28@students.rowan.edu::216da3d4-98d5-44a0-8c67-1cf8ab17df57" providerId="AD" clId="Web-{56E8379F-934F-400C-BD9A-AACF6C9C2C1A}" dt="2024-03-11T21:01:36.446" v="110" actId="1076"/>
          <ac:picMkLst>
            <pc:docMk/>
            <pc:sldMk cId="1829804141" sldId="259"/>
            <ac:picMk id="5" creationId="{6EC8B5B4-2414-08EF-B522-F27415D9B8E4}"/>
          </ac:picMkLst>
        </pc:picChg>
      </pc:sldChg>
    </pc:docChg>
  </pc:docChgLst>
  <pc:docChgLst>
    <pc:chgData name="Ben Sidhom, Ahmed" userId="S::bensid28@students.rowan.edu::216da3d4-98d5-44a0-8c67-1cf8ab17df57" providerId="AD" clId="Web-{0DFF5D29-AE38-BDE0-0021-5D43ABC1A9A6}"/>
    <pc:docChg chg="modSld">
      <pc:chgData name="Ben Sidhom, Ahmed" userId="S::bensid28@students.rowan.edu::216da3d4-98d5-44a0-8c67-1cf8ab17df57" providerId="AD" clId="Web-{0DFF5D29-AE38-BDE0-0021-5D43ABC1A9A6}" dt="2024-04-02T05:37:34.958" v="28" actId="14100"/>
      <pc:docMkLst>
        <pc:docMk/>
      </pc:docMkLst>
      <pc:sldChg chg="modSp">
        <pc:chgData name="Ben Sidhom, Ahmed" userId="S::bensid28@students.rowan.edu::216da3d4-98d5-44a0-8c67-1cf8ab17df57" providerId="AD" clId="Web-{0DFF5D29-AE38-BDE0-0021-5D43ABC1A9A6}" dt="2024-04-02T05:37:34.958" v="28" actId="14100"/>
        <pc:sldMkLst>
          <pc:docMk/>
          <pc:sldMk cId="2858013643" sldId="268"/>
        </pc:sldMkLst>
        <pc:spChg chg="mod">
          <ac:chgData name="Ben Sidhom, Ahmed" userId="S::bensid28@students.rowan.edu::216da3d4-98d5-44a0-8c67-1cf8ab17df57" providerId="AD" clId="Web-{0DFF5D29-AE38-BDE0-0021-5D43ABC1A9A6}" dt="2024-04-02T05:36:36.003" v="11" actId="20577"/>
          <ac:spMkLst>
            <pc:docMk/>
            <pc:sldMk cId="2858013643" sldId="268"/>
            <ac:spMk id="2" creationId="{10D11C3E-89D2-E160-6C05-17ACEE3F69DF}"/>
          </ac:spMkLst>
        </pc:spChg>
        <pc:graphicFrameChg chg="mod modGraphic">
          <ac:chgData name="Ben Sidhom, Ahmed" userId="S::bensid28@students.rowan.edu::216da3d4-98d5-44a0-8c67-1cf8ab17df57" providerId="AD" clId="Web-{0DFF5D29-AE38-BDE0-0021-5D43ABC1A9A6}" dt="2024-04-02T05:37:27.020" v="26" actId="1076"/>
          <ac:graphicFrameMkLst>
            <pc:docMk/>
            <pc:sldMk cId="2858013643" sldId="268"/>
            <ac:graphicFrameMk id="12" creationId="{0CD48024-1609-D102-697A-F62BA734F383}"/>
          </ac:graphicFrameMkLst>
        </pc:graphicFrameChg>
        <pc:picChg chg="mod">
          <ac:chgData name="Ben Sidhom, Ahmed" userId="S::bensid28@students.rowan.edu::216da3d4-98d5-44a0-8c67-1cf8ab17df57" providerId="AD" clId="Web-{0DFF5D29-AE38-BDE0-0021-5D43ABC1A9A6}" dt="2024-04-02T05:37:34.958" v="28" actId="14100"/>
          <ac:picMkLst>
            <pc:docMk/>
            <pc:sldMk cId="2858013643" sldId="268"/>
            <ac:picMk id="17" creationId="{751E8B24-CEC1-459C-8918-DA5D6B2B60FA}"/>
          </ac:picMkLst>
        </pc:picChg>
      </pc:sldChg>
    </pc:docChg>
  </pc:docChgLst>
  <pc:docChgLst>
    <pc:chgData name="Ben Sidhom, Ahmed" userId="S::bensid28@students.rowan.edu::216da3d4-98d5-44a0-8c67-1cf8ab17df57" providerId="AD" clId="Web-{159275E4-DDD9-0A71-06D3-D022E347239F}"/>
    <pc:docChg chg="addSld modSld">
      <pc:chgData name="Ben Sidhom, Ahmed" userId="S::bensid28@students.rowan.edu::216da3d4-98d5-44a0-8c67-1cf8ab17df57" providerId="AD" clId="Web-{159275E4-DDD9-0A71-06D3-D022E347239F}" dt="2024-04-02T02:05:17.997" v="6" actId="1076"/>
      <pc:docMkLst>
        <pc:docMk/>
      </pc:docMkLst>
      <pc:sldChg chg="new">
        <pc:chgData name="Ben Sidhom, Ahmed" userId="S::bensid28@students.rowan.edu::216da3d4-98d5-44a0-8c67-1cf8ab17df57" providerId="AD" clId="Web-{159275E4-DDD9-0A71-06D3-D022E347239F}" dt="2024-04-02T02:04:47.714" v="0"/>
        <pc:sldMkLst>
          <pc:docMk/>
          <pc:sldMk cId="1450805600" sldId="291"/>
        </pc:sldMkLst>
      </pc:sldChg>
      <pc:sldChg chg="new">
        <pc:chgData name="Ben Sidhom, Ahmed" userId="S::bensid28@students.rowan.edu::216da3d4-98d5-44a0-8c67-1cf8ab17df57" providerId="AD" clId="Web-{159275E4-DDD9-0A71-06D3-D022E347239F}" dt="2024-04-02T02:04:47.901" v="1"/>
        <pc:sldMkLst>
          <pc:docMk/>
          <pc:sldMk cId="2325745077" sldId="292"/>
        </pc:sldMkLst>
      </pc:sldChg>
      <pc:sldChg chg="addSp delSp modSp new">
        <pc:chgData name="Ben Sidhom, Ahmed" userId="S::bensid28@students.rowan.edu::216da3d4-98d5-44a0-8c67-1cf8ab17df57" providerId="AD" clId="Web-{159275E4-DDD9-0A71-06D3-D022E347239F}" dt="2024-04-02T02:05:17.997" v="6" actId="1076"/>
        <pc:sldMkLst>
          <pc:docMk/>
          <pc:sldMk cId="490127693" sldId="293"/>
        </pc:sldMkLst>
        <pc:spChg chg="del">
          <ac:chgData name="Ben Sidhom, Ahmed" userId="S::bensid28@students.rowan.edu::216da3d4-98d5-44a0-8c67-1cf8ab17df57" providerId="AD" clId="Web-{159275E4-DDD9-0A71-06D3-D022E347239F}" dt="2024-04-02T02:04:57.496" v="3"/>
          <ac:spMkLst>
            <pc:docMk/>
            <pc:sldMk cId="490127693" sldId="293"/>
            <ac:spMk id="3" creationId="{D7CD4965-77D8-A2B7-96E2-AECE0E25B70D}"/>
          </ac:spMkLst>
        </pc:spChg>
        <pc:picChg chg="add mod">
          <ac:chgData name="Ben Sidhom, Ahmed" userId="S::bensid28@students.rowan.edu::216da3d4-98d5-44a0-8c67-1cf8ab17df57" providerId="AD" clId="Web-{159275E4-DDD9-0A71-06D3-D022E347239F}" dt="2024-04-02T02:05:17.997" v="6" actId="1076"/>
          <ac:picMkLst>
            <pc:docMk/>
            <pc:sldMk cId="490127693" sldId="293"/>
            <ac:picMk id="4" creationId="{FA06111A-22B9-9E44-4A1B-9AC63B0663F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0C2FE-80F8-4F46-8526-34C8C0AC3417}"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316A0-B3EF-45D8-8B4F-A83139993BE1}" type="slidenum">
              <a:rPr lang="en-US" smtClean="0"/>
              <a:t>‹N°›</a:t>
            </a:fld>
            <a:endParaRPr lang="en-US"/>
          </a:p>
        </p:txBody>
      </p:sp>
    </p:spTree>
    <p:extLst>
      <p:ext uri="{BB962C8B-B14F-4D97-AF65-F5344CB8AC3E}">
        <p14:creationId xmlns:p14="http://schemas.microsoft.com/office/powerpoint/2010/main" val="330537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00DBB84-E44F-48E1-A776-9273E14DAA61}" type="datetime1">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2C80D8-C57B-4302-981F-AB004B3817FD}" type="datetime1">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9A792F-02B3-4C01-8E93-05105F69AD64}" type="datetime1">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CBFAE2-5249-4789-A820-4064C0F74ECF}" type="datetime1">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57922A-A461-4823-AF02-775F6692614B}" type="datetime1">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3B59C6-DD50-4BF3-BF5B-FA821A56D982}" type="datetime1">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66CCAB-288C-4C7F-B1CB-76499B3BFD67}" type="datetime1">
              <a:rPr lang="en-US" smtClean="0"/>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81EC34A-AC24-49D8-843E-CE270B5B8A10}" type="datetime1">
              <a:rPr lang="en-US" smtClean="0"/>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C1A4F-680D-4398-8360-30D30C937CCA}" type="datetime1">
              <a:rPr lang="en-US" smtClean="0"/>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EF048F-4F29-4B08-8664-D60E25CFDE89}" type="datetime1">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58CAAB-D571-4DC1-A3D7-32DF6BD64D45}" type="datetime1">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1A6698D-E153-454C-BFF4-2E68AC27CF0A}" type="datetime1">
              <a:rPr lang="en-US" smtClean="0"/>
              <a:t>6/10/2024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‹N°›</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sciencedirect.com/journal/energy-reports/vol/8/suppl/S9" TargetMode="External"/><Relationship Id="rId2" Type="http://schemas.openxmlformats.org/officeDocument/2006/relationships/hyperlink" Target="https://www.sciencedirect.com/journal/energy-reports" TargetMode="External"/><Relationship Id="rId1" Type="http://schemas.openxmlformats.org/officeDocument/2006/relationships/slideLayout" Target="../slideLayouts/slideLayout2.xml"/><Relationship Id="rId5" Type="http://schemas.openxmlformats.org/officeDocument/2006/relationships/hyperlink" Target="https://www.sciencedirect.com/journal/reliability-engineering-and-system-safety/vol/222/suppl/C" TargetMode="External"/><Relationship Id="rId4" Type="http://schemas.openxmlformats.org/officeDocument/2006/relationships/hyperlink" Target="https://www.sciencedirect.com/journal/reliability-engineering-and-system-safety"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4837" y="217199"/>
            <a:ext cx="9144000" cy="2387600"/>
          </a:xfrm>
        </p:spPr>
        <p:txBody>
          <a:bodyPr>
            <a:normAutofit fontScale="90000"/>
          </a:bodyPr>
          <a:lstStyle/>
          <a:p>
            <a:r>
              <a:rPr lang="en-US"/>
              <a:t>A  Failure forecasting Approach leveraging Sensing and AI/ML </a:t>
            </a:r>
          </a:p>
        </p:txBody>
      </p:sp>
      <p:sp>
        <p:nvSpPr>
          <p:cNvPr id="3" name="Subtitle 2"/>
          <p:cNvSpPr>
            <a:spLocks noGrp="1"/>
          </p:cNvSpPr>
          <p:nvPr>
            <p:ph type="subTitle" idx="1"/>
          </p:nvPr>
        </p:nvSpPr>
        <p:spPr>
          <a:xfrm>
            <a:off x="1524000" y="2983200"/>
            <a:ext cx="9144000" cy="2669453"/>
          </a:xfrm>
        </p:spPr>
        <p:txBody>
          <a:bodyPr>
            <a:normAutofit fontScale="92500" lnSpcReduction="20000"/>
          </a:bodyPr>
          <a:lstStyle/>
          <a:p>
            <a:r>
              <a:rPr lang="en-US"/>
              <a:t>Prepared by</a:t>
            </a:r>
          </a:p>
          <a:p>
            <a:r>
              <a:rPr lang="en-US"/>
              <a:t>Ahmed Ben Sidhom</a:t>
            </a:r>
          </a:p>
          <a:p>
            <a:r>
              <a:rPr lang="en-US"/>
              <a:t>PhD Candidate</a:t>
            </a:r>
          </a:p>
          <a:p>
            <a:r>
              <a:rPr lang="en-US"/>
              <a:t>Digital Engineering Hub (</a:t>
            </a:r>
            <a:r>
              <a:rPr lang="en-US" err="1"/>
              <a:t>DEHUb</a:t>
            </a:r>
            <a:r>
              <a:rPr lang="en-US"/>
              <a:t>)</a:t>
            </a:r>
          </a:p>
          <a:p>
            <a:r>
              <a:rPr lang="en-US"/>
              <a:t>Dept. of Electrical &amp; Computer Engineering Dept. </a:t>
            </a:r>
          </a:p>
          <a:p>
            <a:endParaRPr lang="en-US"/>
          </a:p>
          <a:p>
            <a:r>
              <a:rPr lang="en-US"/>
              <a:t>Advisors: Dr. Antonios Kontsos &amp; Dr. Nidhal Bouaynaya</a:t>
            </a:r>
          </a:p>
        </p:txBody>
      </p:sp>
      <p:sp>
        <p:nvSpPr>
          <p:cNvPr id="4" name="Slide Number Placeholder 3">
            <a:extLst>
              <a:ext uri="{FF2B5EF4-FFF2-40B4-BE49-F238E27FC236}">
                <a16:creationId xmlns:a16="http://schemas.microsoft.com/office/drawing/2014/main" id="{96BD62DB-640E-E303-500D-21C2E4BBF9A5}"/>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D697-92B4-932E-BF5D-C316435A9798}"/>
              </a:ext>
            </a:extLst>
          </p:cNvPr>
          <p:cNvSpPr>
            <a:spLocks noGrp="1"/>
          </p:cNvSpPr>
          <p:nvPr>
            <p:ph type="title"/>
          </p:nvPr>
        </p:nvSpPr>
        <p:spPr/>
        <p:txBody>
          <a:bodyPr/>
          <a:lstStyle/>
          <a:p>
            <a:r>
              <a:rPr lang="en-US" sz="3200" dirty="0">
                <a:latin typeface="Times New Roman"/>
                <a:cs typeface="Times New Roman"/>
              </a:rPr>
              <a:t>RUL</a:t>
            </a:r>
            <a:br>
              <a:rPr lang="en-US" sz="2800" dirty="0">
                <a:latin typeface="Times New Roman"/>
                <a:cs typeface="Times New Roman"/>
              </a:rPr>
            </a:br>
            <a:r>
              <a:rPr lang="en-US" sz="1800" b="1" dirty="0">
                <a:solidFill>
                  <a:srgbClr val="242424"/>
                </a:solidFill>
              </a:rPr>
              <a:t>Approaches to solving the RUL estimation problem</a:t>
            </a:r>
            <a:endParaRPr lang="en-US" dirty="0"/>
          </a:p>
          <a:p>
            <a:endParaRPr lang="en-US" sz="2800" dirty="0">
              <a:latin typeface="Times New Roman"/>
              <a:cs typeface="Times New Roman"/>
            </a:endParaRPr>
          </a:p>
        </p:txBody>
      </p:sp>
      <p:sp>
        <p:nvSpPr>
          <p:cNvPr id="4" name="Slide Number Placeholder 3">
            <a:extLst>
              <a:ext uri="{FF2B5EF4-FFF2-40B4-BE49-F238E27FC236}">
                <a16:creationId xmlns:a16="http://schemas.microsoft.com/office/drawing/2014/main" id="{667EEA3A-BBE6-2BC1-B142-BFE53D4B49FC}"/>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Content Placeholder 4">
            <a:extLst>
              <a:ext uri="{FF2B5EF4-FFF2-40B4-BE49-F238E27FC236}">
                <a16:creationId xmlns:a16="http://schemas.microsoft.com/office/drawing/2014/main" id="{DFB7FC68-1FB9-E790-A809-A0CA8C4F263B}"/>
              </a:ext>
            </a:extLst>
          </p:cNvPr>
          <p:cNvSpPr>
            <a:spLocks noGrp="1"/>
          </p:cNvSpPr>
          <p:nvPr>
            <p:ph idx="1"/>
          </p:nvPr>
        </p:nvSpPr>
        <p:spPr>
          <a:xfrm>
            <a:off x="766119" y="1959490"/>
            <a:ext cx="9537359" cy="3764392"/>
          </a:xfrm>
        </p:spPr>
        <p:txBody>
          <a:bodyPr vert="horz" lIns="91440" tIns="45720" rIns="91440" bIns="45720" rtlCol="0" anchor="t">
            <a:normAutofit/>
          </a:bodyPr>
          <a:lstStyle/>
          <a:p>
            <a:pPr>
              <a:buNone/>
            </a:pPr>
            <a:endParaRPr lang="en-US" sz="2100" b="1" i="1" dirty="0">
              <a:solidFill>
                <a:srgbClr val="242424"/>
              </a:solidFill>
            </a:endParaRPr>
          </a:p>
          <a:p>
            <a:pPr algn="just">
              <a:buNone/>
            </a:pPr>
            <a:endParaRPr lang="en-US" sz="2100" dirty="0">
              <a:solidFill>
                <a:srgbClr val="242424"/>
              </a:solidFill>
            </a:endParaRPr>
          </a:p>
          <a:p>
            <a:pPr algn="just">
              <a:buNone/>
            </a:pPr>
            <a:endParaRPr lang="en-US" sz="2100" dirty="0">
              <a:solidFill>
                <a:srgbClr val="242424"/>
              </a:solidFill>
            </a:endParaRPr>
          </a:p>
          <a:p>
            <a:pPr marL="0" indent="0">
              <a:buNone/>
            </a:pPr>
            <a:endParaRPr lang="en-US" sz="1500" b="1" i="1" dirty="0">
              <a:solidFill>
                <a:srgbClr val="242424"/>
              </a:solidFill>
            </a:endParaRPr>
          </a:p>
          <a:p>
            <a:endParaRPr lang="en-US" sz="1500" dirty="0">
              <a:solidFill>
                <a:srgbClr val="242424"/>
              </a:solidFill>
            </a:endParaRPr>
          </a:p>
        </p:txBody>
      </p:sp>
      <p:sp>
        <p:nvSpPr>
          <p:cNvPr id="3" name="TextBox 2">
            <a:extLst>
              <a:ext uri="{FF2B5EF4-FFF2-40B4-BE49-F238E27FC236}">
                <a16:creationId xmlns:a16="http://schemas.microsoft.com/office/drawing/2014/main" id="{93C99F59-D6E5-F2B8-58D3-28C2C17B0B01}"/>
              </a:ext>
            </a:extLst>
          </p:cNvPr>
          <p:cNvSpPr txBox="1"/>
          <p:nvPr/>
        </p:nvSpPr>
        <p:spPr>
          <a:xfrm>
            <a:off x="687859" y="1583724"/>
            <a:ext cx="109295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42424"/>
                </a:solidFill>
                <a:latin typeface="sohne"/>
              </a:rPr>
              <a:t>4. Similarity with patterns from previous periods</a:t>
            </a:r>
          </a:p>
          <a:p>
            <a:r>
              <a:rPr lang="en-US">
                <a:solidFill>
                  <a:srgbClr val="242424"/>
                </a:solidFill>
                <a:latin typeface="source-serif-pro"/>
              </a:rPr>
              <a:t>Another very common approach to RUL estimation, also known as the similarity model, is comparing current operation or condition with historical data. To do that, we can cut previous periods in operation at the same moment in time as the current period.</a:t>
            </a:r>
          </a:p>
        </p:txBody>
      </p:sp>
      <p:pic>
        <p:nvPicPr>
          <p:cNvPr id="7" name="Picture 6" descr="A graph with red x and blue lines&#10;&#10;Description automatically generated">
            <a:extLst>
              <a:ext uri="{FF2B5EF4-FFF2-40B4-BE49-F238E27FC236}">
                <a16:creationId xmlns:a16="http://schemas.microsoft.com/office/drawing/2014/main" id="{5C2B95E8-B21B-C12C-77C9-6840E2DD0B48}"/>
              </a:ext>
            </a:extLst>
          </p:cNvPr>
          <p:cNvPicPr>
            <a:picLocks noChangeAspect="1"/>
          </p:cNvPicPr>
          <p:nvPr/>
        </p:nvPicPr>
        <p:blipFill>
          <a:blip r:embed="rId2"/>
          <a:stretch>
            <a:fillRect/>
          </a:stretch>
        </p:blipFill>
        <p:spPr>
          <a:xfrm>
            <a:off x="498389" y="2942322"/>
            <a:ext cx="4913871" cy="3022515"/>
          </a:xfrm>
          <a:prstGeom prst="rect">
            <a:avLst/>
          </a:prstGeom>
        </p:spPr>
      </p:pic>
      <p:sp>
        <p:nvSpPr>
          <p:cNvPr id="8" name="TextBox 7">
            <a:extLst>
              <a:ext uri="{FF2B5EF4-FFF2-40B4-BE49-F238E27FC236}">
                <a16:creationId xmlns:a16="http://schemas.microsoft.com/office/drawing/2014/main" id="{1785F81D-C102-1758-500D-C0D4C6FA8337}"/>
              </a:ext>
            </a:extLst>
          </p:cNvPr>
          <p:cNvSpPr txBox="1"/>
          <p:nvPr/>
        </p:nvSpPr>
        <p:spPr>
          <a:xfrm>
            <a:off x="5931242" y="2955324"/>
            <a:ext cx="537518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solidFill>
                  <a:srgbClr val="242424"/>
                </a:solidFill>
                <a:ea typeface="+mn-lt"/>
                <a:cs typeface="+mn-lt"/>
              </a:rPr>
              <a:t>There are two main options to implement the similarity model:</a:t>
            </a:r>
            <a:endParaRPr lang="en-US" dirty="0"/>
          </a:p>
          <a:p>
            <a:endParaRPr lang="en-US" sz="1500" dirty="0">
              <a:solidFill>
                <a:srgbClr val="242424"/>
              </a:solidFill>
              <a:ea typeface="+mn-lt"/>
              <a:cs typeface="+mn-lt"/>
            </a:endParaRPr>
          </a:p>
          <a:p>
            <a:pPr marL="285750" indent="-285750">
              <a:buFont typeface="Arial"/>
              <a:buChar char="•"/>
            </a:pPr>
            <a:r>
              <a:rPr lang="en-US" sz="1500" dirty="0">
                <a:solidFill>
                  <a:srgbClr val="242424"/>
                </a:solidFill>
                <a:ea typeface="+mn-lt"/>
                <a:cs typeface="+mn-lt"/>
              </a:rPr>
              <a:t>Direct comparison of time series using proximity metrics </a:t>
            </a:r>
            <a:endParaRPr lang="en-US" sz="1500">
              <a:solidFill>
                <a:srgbClr val="242424"/>
              </a:solidFill>
            </a:endParaRPr>
          </a:p>
          <a:p>
            <a:pPr marL="285750" indent="-285750">
              <a:buFont typeface="Arial"/>
              <a:buChar char="•"/>
            </a:pPr>
            <a:r>
              <a:rPr lang="en-US" sz="1500" dirty="0">
                <a:solidFill>
                  <a:srgbClr val="242424"/>
                </a:solidFill>
                <a:ea typeface="+mn-lt"/>
                <a:cs typeface="+mn-lt"/>
              </a:rPr>
              <a:t>Selection of features from a time series and further comparison of the obtained feature vectors (i.e., proximity metrics, clustering).</a:t>
            </a:r>
            <a:endParaRPr lang="en-US" dirty="0"/>
          </a:p>
          <a:p>
            <a:pPr marL="285750" indent="-285750">
              <a:buFont typeface="Arial"/>
              <a:buChar char="•"/>
            </a:pPr>
            <a:endParaRPr lang="en-US" sz="1500" dirty="0">
              <a:solidFill>
                <a:srgbClr val="242424"/>
              </a:solidFill>
              <a:ea typeface="+mn-lt"/>
              <a:cs typeface="+mn-lt"/>
            </a:endParaRPr>
          </a:p>
          <a:p>
            <a:r>
              <a:rPr lang="en-US" sz="1500" dirty="0">
                <a:solidFill>
                  <a:srgbClr val="242424"/>
                </a:solidFill>
                <a:ea typeface="+mn-lt"/>
                <a:cs typeface="+mn-lt"/>
              </a:rPr>
              <a:t>The desired RUL estimation will be the value of the most similar operation period from the history or the average (or any other aggregation) over a group / cluster of operation periods</a:t>
            </a:r>
            <a:endParaRPr lang="en-US" dirty="0"/>
          </a:p>
          <a:p>
            <a:pPr algn="l"/>
            <a:endParaRPr lang="en-US" dirty="0"/>
          </a:p>
        </p:txBody>
      </p:sp>
    </p:spTree>
    <p:extLst>
      <p:ext uri="{BB962C8B-B14F-4D97-AF65-F5344CB8AC3E}">
        <p14:creationId xmlns:p14="http://schemas.microsoft.com/office/powerpoint/2010/main" val="1477184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D697-92B4-932E-BF5D-C316435A9798}"/>
              </a:ext>
            </a:extLst>
          </p:cNvPr>
          <p:cNvSpPr>
            <a:spLocks noGrp="1"/>
          </p:cNvSpPr>
          <p:nvPr>
            <p:ph type="title"/>
          </p:nvPr>
        </p:nvSpPr>
        <p:spPr/>
        <p:txBody>
          <a:bodyPr/>
          <a:lstStyle/>
          <a:p>
            <a:r>
              <a:rPr lang="en-US" sz="3200" dirty="0">
                <a:latin typeface="Times New Roman"/>
                <a:cs typeface="Times New Roman"/>
              </a:rPr>
              <a:t>RUL</a:t>
            </a:r>
            <a:br>
              <a:rPr lang="en-US" sz="2800" dirty="0">
                <a:latin typeface="Times New Roman"/>
                <a:cs typeface="Times New Roman"/>
              </a:rPr>
            </a:br>
            <a:r>
              <a:rPr lang="en-US" sz="1800" b="1" dirty="0">
                <a:solidFill>
                  <a:srgbClr val="242424"/>
                </a:solidFill>
                <a:ea typeface="+mj-lt"/>
                <a:cs typeface="+mj-lt"/>
              </a:rPr>
              <a:t>Summary</a:t>
            </a:r>
            <a:endParaRPr lang="en-US" dirty="0"/>
          </a:p>
          <a:p>
            <a:endParaRPr lang="en-US" sz="2800" dirty="0">
              <a:latin typeface="Times New Roman"/>
              <a:cs typeface="Times New Roman"/>
            </a:endParaRPr>
          </a:p>
        </p:txBody>
      </p:sp>
      <p:sp>
        <p:nvSpPr>
          <p:cNvPr id="4" name="Slide Number Placeholder 3">
            <a:extLst>
              <a:ext uri="{FF2B5EF4-FFF2-40B4-BE49-F238E27FC236}">
                <a16:creationId xmlns:a16="http://schemas.microsoft.com/office/drawing/2014/main" id="{667EEA3A-BBE6-2BC1-B142-BFE53D4B49FC}"/>
              </a:ext>
            </a:extLst>
          </p:cNvPr>
          <p:cNvSpPr>
            <a:spLocks noGrp="1"/>
          </p:cNvSpPr>
          <p:nvPr>
            <p:ph type="sldNum" sz="quarter" idx="12"/>
          </p:nvPr>
        </p:nvSpPr>
        <p:spPr/>
        <p:txBody>
          <a:bodyPr/>
          <a:lstStyle/>
          <a:p>
            <a:fld id="{330EA680-D336-4FF7-8B7A-9848BB0A1C32}" type="slidenum">
              <a:rPr lang="en-US" smtClean="0"/>
              <a:t>11</a:t>
            </a:fld>
            <a:endParaRPr lang="en-US"/>
          </a:p>
        </p:txBody>
      </p:sp>
      <p:pic>
        <p:nvPicPr>
          <p:cNvPr id="10" name="Content Placeholder 9" descr="A diagram of a device&#10;&#10;Description automatically generated">
            <a:extLst>
              <a:ext uri="{FF2B5EF4-FFF2-40B4-BE49-F238E27FC236}">
                <a16:creationId xmlns:a16="http://schemas.microsoft.com/office/drawing/2014/main" id="{B52EC5E8-1854-479E-40EF-8241D1C1F27C}"/>
              </a:ext>
            </a:extLst>
          </p:cNvPr>
          <p:cNvPicPr>
            <a:picLocks noGrp="1" noChangeAspect="1"/>
          </p:cNvPicPr>
          <p:nvPr>
            <p:ph idx="1"/>
          </p:nvPr>
        </p:nvPicPr>
        <p:blipFill>
          <a:blip r:embed="rId2"/>
          <a:stretch>
            <a:fillRect/>
          </a:stretch>
        </p:blipFill>
        <p:spPr>
          <a:xfrm>
            <a:off x="1824939" y="2124097"/>
            <a:ext cx="7800717" cy="3352799"/>
          </a:xfrm>
        </p:spPr>
      </p:pic>
    </p:spTree>
    <p:extLst>
      <p:ext uri="{BB962C8B-B14F-4D97-AF65-F5344CB8AC3E}">
        <p14:creationId xmlns:p14="http://schemas.microsoft.com/office/powerpoint/2010/main" val="2918633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84A0-9409-6446-E838-5E707D7DA44D}"/>
              </a:ext>
            </a:extLst>
          </p:cNvPr>
          <p:cNvSpPr>
            <a:spLocks noGrp="1"/>
          </p:cNvSpPr>
          <p:nvPr>
            <p:ph type="title"/>
          </p:nvPr>
        </p:nvSpPr>
        <p:spPr/>
        <p:txBody>
          <a:bodyPr/>
          <a:lstStyle/>
          <a:p>
            <a:r>
              <a:rPr lang="en-US" sz="2800">
                <a:latin typeface="Times New Roman"/>
                <a:cs typeface="Times New Roman"/>
              </a:rPr>
              <a:t>Objective</a:t>
            </a:r>
            <a:endParaRPr lang="en-US"/>
          </a:p>
        </p:txBody>
      </p:sp>
      <p:sp>
        <p:nvSpPr>
          <p:cNvPr id="3" name="TextBox 2">
            <a:extLst>
              <a:ext uri="{FF2B5EF4-FFF2-40B4-BE49-F238E27FC236}">
                <a16:creationId xmlns:a16="http://schemas.microsoft.com/office/drawing/2014/main" id="{2212F154-25D3-3890-7FE1-27E55F616C52}"/>
              </a:ext>
            </a:extLst>
          </p:cNvPr>
          <p:cNvSpPr txBox="1"/>
          <p:nvPr/>
        </p:nvSpPr>
        <p:spPr>
          <a:xfrm>
            <a:off x="838201" y="1982503"/>
            <a:ext cx="11196782" cy="3416320"/>
          </a:xfrm>
          <a:prstGeom prst="rect">
            <a:avLst/>
          </a:prstGeom>
          <a:noFill/>
        </p:spPr>
        <p:txBody>
          <a:bodyPr wrap="square" rtlCol="0">
            <a:spAutoFit/>
          </a:bodyPr>
          <a:lstStyle/>
          <a:p>
            <a:r>
              <a:rPr lang="en-US"/>
              <a:t>Given an uncontrolled physical parameter of a system that evolves over time, we would like to use sensing data and an AI/ML approach to perform </a:t>
            </a:r>
            <a:r>
              <a:rPr lang="en-US" err="1"/>
              <a:t>focasting</a:t>
            </a:r>
            <a:r>
              <a:rPr lang="en-US"/>
              <a:t>:</a:t>
            </a:r>
          </a:p>
          <a:p>
            <a:endParaRPr lang="en-US"/>
          </a:p>
          <a:p>
            <a:r>
              <a:rPr lang="en-US"/>
              <a:t>Assumptions:</a:t>
            </a:r>
          </a:p>
          <a:p>
            <a:endParaRPr lang="en-US"/>
          </a:p>
          <a:p>
            <a:pPr marL="342900" indent="-342900">
              <a:buAutoNum type="arabicPeriod"/>
            </a:pPr>
            <a:r>
              <a:rPr lang="en-US"/>
              <a:t>Sensor data are sensitive enough to follow the evolution of the physical system</a:t>
            </a:r>
          </a:p>
          <a:p>
            <a:pPr marL="342900" indent="-342900">
              <a:buAutoNum type="arabicPeriod"/>
            </a:pPr>
            <a:r>
              <a:rPr lang="en-US"/>
              <a:t>The experiment can be controlled, i.e. there are controllable parameters that we can define to repeat the experiment and therefore produce several training sets</a:t>
            </a:r>
          </a:p>
          <a:p>
            <a:pPr marL="342900" indent="-342900">
              <a:buAutoNum type="arabicPeriod"/>
            </a:pPr>
            <a:r>
              <a:rPr lang="en-US"/>
              <a:t>Datasets (&gt;2) are available</a:t>
            </a:r>
          </a:p>
          <a:p>
            <a:pPr marL="342900" indent="-342900">
              <a:buAutoNum type="arabicPeriod"/>
            </a:pPr>
            <a:r>
              <a:rPr lang="en-US"/>
              <a:t>For a test dataset some (&gt;5%) of the dataset is used to forecast the rest</a:t>
            </a:r>
          </a:p>
          <a:p>
            <a:pPr marL="342900" indent="-342900">
              <a:buAutoNum type="arabicPeriod"/>
            </a:pPr>
            <a:r>
              <a:rPr lang="en-US"/>
              <a:t>Failure for this test case is when the uncontrollable parameter drops to zero (arbitrary units)</a:t>
            </a:r>
          </a:p>
          <a:p>
            <a:r>
              <a:rPr lang="en-US"/>
              <a:t> </a:t>
            </a:r>
          </a:p>
        </p:txBody>
      </p:sp>
      <p:sp>
        <p:nvSpPr>
          <p:cNvPr id="4" name="Slide Number Placeholder 3">
            <a:extLst>
              <a:ext uri="{FF2B5EF4-FFF2-40B4-BE49-F238E27FC236}">
                <a16:creationId xmlns:a16="http://schemas.microsoft.com/office/drawing/2014/main" id="{31F8F5E5-0E06-1753-2FB9-A8817080E1C1}"/>
              </a:ext>
            </a:extLst>
          </p:cNvPr>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1022367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1F8E2-C836-E0EC-9160-3AC8C05235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8F864E-5F02-088C-97B7-BD9D3BF0F6C9}"/>
              </a:ext>
            </a:extLst>
          </p:cNvPr>
          <p:cNvSpPr>
            <a:spLocks noGrp="1"/>
          </p:cNvSpPr>
          <p:nvPr>
            <p:ph type="title"/>
          </p:nvPr>
        </p:nvSpPr>
        <p:spPr/>
        <p:txBody>
          <a:bodyPr/>
          <a:lstStyle/>
          <a:p>
            <a:r>
              <a:rPr lang="en-US" sz="2800">
                <a:latin typeface="Times New Roman"/>
                <a:cs typeface="Times New Roman"/>
              </a:rPr>
              <a:t>Objective</a:t>
            </a:r>
            <a:br>
              <a:rPr lang="en-US" sz="2800">
                <a:latin typeface="Times New Roman"/>
                <a:cs typeface="Times New Roman"/>
              </a:rPr>
            </a:br>
            <a:r>
              <a:rPr lang="en-US" sz="2000" b="1">
                <a:latin typeface="Times New Roman"/>
                <a:cs typeface="Times New Roman"/>
              </a:rPr>
              <a:t>Test Case</a:t>
            </a:r>
            <a:endParaRPr lang="en-US" sz="2000" b="1"/>
          </a:p>
        </p:txBody>
      </p:sp>
      <p:sp>
        <p:nvSpPr>
          <p:cNvPr id="3" name="TextBox 2">
            <a:extLst>
              <a:ext uri="{FF2B5EF4-FFF2-40B4-BE49-F238E27FC236}">
                <a16:creationId xmlns:a16="http://schemas.microsoft.com/office/drawing/2014/main" id="{7CF08496-F99E-35E7-3483-9DB1743E613A}"/>
              </a:ext>
            </a:extLst>
          </p:cNvPr>
          <p:cNvSpPr txBox="1"/>
          <p:nvPr/>
        </p:nvSpPr>
        <p:spPr>
          <a:xfrm>
            <a:off x="838200" y="1294100"/>
            <a:ext cx="11196783" cy="2308324"/>
          </a:xfrm>
          <a:prstGeom prst="rect">
            <a:avLst/>
          </a:prstGeom>
          <a:noFill/>
        </p:spPr>
        <p:txBody>
          <a:bodyPr wrap="square" rtlCol="0">
            <a:spAutoFit/>
          </a:bodyPr>
          <a:lstStyle/>
          <a:p>
            <a:r>
              <a:rPr lang="en-US"/>
              <a:t>We are using mechanical testing data produced in the laboratory by means of a test frame on which we grip a material specimen. The material could be anything (metal, polymer etc.). The test frame could be of any type. A requirement for the test frame is that it can provide to us force and displacement over time. For this test case, the displacement is the controllable parameter (e.g., 1mm/min). The load is the uncontrollable parameter (i.e. it is not known a priori) but it is measurable by the system (i.e. a load cell). Therefore, in lack of prior knowledge if a random material is tested, a user will not know in general when failure will occur. This applies for any type of loading e.g. monotonic tension/compression or cyclic or anything else.</a:t>
            </a:r>
          </a:p>
          <a:p>
            <a:endParaRPr lang="en-US"/>
          </a:p>
        </p:txBody>
      </p:sp>
      <p:pic>
        <p:nvPicPr>
          <p:cNvPr id="4" name="Content Placeholder 3" descr="A graph with a line&#10;&#10;Description automatically generated">
            <a:extLst>
              <a:ext uri="{FF2B5EF4-FFF2-40B4-BE49-F238E27FC236}">
                <a16:creationId xmlns:a16="http://schemas.microsoft.com/office/drawing/2014/main" id="{405A67EE-A309-4A14-BBF2-ACE63C31F58C}"/>
              </a:ext>
            </a:extLst>
          </p:cNvPr>
          <p:cNvPicPr>
            <a:picLocks noGrp="1" noChangeAspect="1"/>
          </p:cNvPicPr>
          <p:nvPr>
            <p:ph idx="1"/>
          </p:nvPr>
        </p:nvPicPr>
        <p:blipFill>
          <a:blip r:embed="rId2"/>
          <a:stretch>
            <a:fillRect/>
          </a:stretch>
        </p:blipFill>
        <p:spPr>
          <a:xfrm>
            <a:off x="2430556" y="3562842"/>
            <a:ext cx="7697118" cy="3171333"/>
          </a:xfrm>
        </p:spPr>
      </p:pic>
      <p:cxnSp>
        <p:nvCxnSpPr>
          <p:cNvPr id="6" name="Straight Connector 5">
            <a:extLst>
              <a:ext uri="{FF2B5EF4-FFF2-40B4-BE49-F238E27FC236}">
                <a16:creationId xmlns:a16="http://schemas.microsoft.com/office/drawing/2014/main" id="{E64913D2-F03A-AEB0-6C04-85E3415DD4AB}"/>
              </a:ext>
            </a:extLst>
          </p:cNvPr>
          <p:cNvCxnSpPr>
            <a:cxnSpLocks/>
          </p:cNvCxnSpPr>
          <p:nvPr/>
        </p:nvCxnSpPr>
        <p:spPr>
          <a:xfrm>
            <a:off x="9002568" y="3318235"/>
            <a:ext cx="0" cy="2999438"/>
          </a:xfrm>
          <a:prstGeom prst="line">
            <a:avLst/>
          </a:prstGeom>
          <a:ln w="47625"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11" name="Arrow: Right 10">
            <a:extLst>
              <a:ext uri="{FF2B5EF4-FFF2-40B4-BE49-F238E27FC236}">
                <a16:creationId xmlns:a16="http://schemas.microsoft.com/office/drawing/2014/main" id="{F7AA7CCB-28CC-09DD-2F83-DDD5066B0DC5}"/>
              </a:ext>
            </a:extLst>
          </p:cNvPr>
          <p:cNvSpPr/>
          <p:nvPr/>
        </p:nvSpPr>
        <p:spPr>
          <a:xfrm>
            <a:off x="9151943" y="3562842"/>
            <a:ext cx="826357" cy="242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7D6D561-9E11-3B4A-6CEA-5E0A73975829}"/>
              </a:ext>
            </a:extLst>
          </p:cNvPr>
          <p:cNvSpPr txBox="1"/>
          <p:nvPr/>
        </p:nvSpPr>
        <p:spPr>
          <a:xfrm>
            <a:off x="9002568" y="3256677"/>
            <a:ext cx="1200393" cy="369332"/>
          </a:xfrm>
          <a:prstGeom prst="rect">
            <a:avLst/>
          </a:prstGeom>
          <a:noFill/>
        </p:spPr>
        <p:txBody>
          <a:bodyPr wrap="none" rtlCol="0">
            <a:spAutoFit/>
          </a:bodyPr>
          <a:lstStyle/>
          <a:p>
            <a:r>
              <a:rPr lang="en-US"/>
              <a:t>Prediction</a:t>
            </a:r>
          </a:p>
        </p:txBody>
      </p:sp>
      <p:sp>
        <p:nvSpPr>
          <p:cNvPr id="13" name="Oval 12">
            <a:extLst>
              <a:ext uri="{FF2B5EF4-FFF2-40B4-BE49-F238E27FC236}">
                <a16:creationId xmlns:a16="http://schemas.microsoft.com/office/drawing/2014/main" id="{394AED82-0455-7662-5E07-327B24F6FE9E}"/>
              </a:ext>
            </a:extLst>
          </p:cNvPr>
          <p:cNvSpPr/>
          <p:nvPr/>
        </p:nvSpPr>
        <p:spPr>
          <a:xfrm>
            <a:off x="9565121" y="3885709"/>
            <a:ext cx="285885" cy="179149"/>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41ECE2F-5291-FD0F-4149-10B46EA25F54}"/>
              </a:ext>
            </a:extLst>
          </p:cNvPr>
          <p:cNvCxnSpPr>
            <a:cxnSpLocks/>
          </p:cNvCxnSpPr>
          <p:nvPr/>
        </p:nvCxnSpPr>
        <p:spPr>
          <a:xfrm flipH="1" flipV="1">
            <a:off x="9851006" y="4024137"/>
            <a:ext cx="1003927" cy="346886"/>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E7C409B-7D39-77CA-FAF8-2D815611FD46}"/>
              </a:ext>
            </a:extLst>
          </p:cNvPr>
          <p:cNvSpPr txBox="1"/>
          <p:nvPr/>
        </p:nvSpPr>
        <p:spPr>
          <a:xfrm>
            <a:off x="10468455" y="4346733"/>
            <a:ext cx="1003927" cy="369332"/>
          </a:xfrm>
          <a:prstGeom prst="rect">
            <a:avLst/>
          </a:prstGeom>
          <a:noFill/>
        </p:spPr>
        <p:txBody>
          <a:bodyPr wrap="square">
            <a:spAutoFit/>
          </a:bodyPr>
          <a:lstStyle/>
          <a:p>
            <a:r>
              <a:rPr lang="en-US"/>
              <a:t>Failure</a:t>
            </a:r>
          </a:p>
        </p:txBody>
      </p:sp>
      <p:sp>
        <p:nvSpPr>
          <p:cNvPr id="19" name="Arrow: Right 18">
            <a:extLst>
              <a:ext uri="{FF2B5EF4-FFF2-40B4-BE49-F238E27FC236}">
                <a16:creationId xmlns:a16="http://schemas.microsoft.com/office/drawing/2014/main" id="{1D20EAF7-03AB-8984-3C1D-216F4090040E}"/>
              </a:ext>
            </a:extLst>
          </p:cNvPr>
          <p:cNvSpPr/>
          <p:nvPr/>
        </p:nvSpPr>
        <p:spPr>
          <a:xfrm>
            <a:off x="3330015" y="4104417"/>
            <a:ext cx="5672552" cy="2270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B2E59E5-B342-048F-8BAA-85383F9558A1}"/>
              </a:ext>
            </a:extLst>
          </p:cNvPr>
          <p:cNvCxnSpPr>
            <a:cxnSpLocks/>
          </p:cNvCxnSpPr>
          <p:nvPr/>
        </p:nvCxnSpPr>
        <p:spPr>
          <a:xfrm>
            <a:off x="3303276" y="3429000"/>
            <a:ext cx="0" cy="2999438"/>
          </a:xfrm>
          <a:prstGeom prst="line">
            <a:avLst/>
          </a:prstGeom>
          <a:ln w="47625"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5037651-BC31-8181-E0D7-62BDB6A604EC}"/>
              </a:ext>
            </a:extLst>
          </p:cNvPr>
          <p:cNvSpPr txBox="1"/>
          <p:nvPr/>
        </p:nvSpPr>
        <p:spPr>
          <a:xfrm>
            <a:off x="5168156" y="3828248"/>
            <a:ext cx="2752741" cy="369332"/>
          </a:xfrm>
          <a:prstGeom prst="rect">
            <a:avLst/>
          </a:prstGeom>
          <a:noFill/>
        </p:spPr>
        <p:txBody>
          <a:bodyPr wrap="none" rtlCol="0">
            <a:spAutoFit/>
          </a:bodyPr>
          <a:lstStyle/>
          <a:p>
            <a:r>
              <a:rPr lang="en-US"/>
              <a:t>Used data until prediction</a:t>
            </a:r>
          </a:p>
        </p:txBody>
      </p:sp>
      <p:sp>
        <p:nvSpPr>
          <p:cNvPr id="22" name="Oval 21">
            <a:extLst>
              <a:ext uri="{FF2B5EF4-FFF2-40B4-BE49-F238E27FC236}">
                <a16:creationId xmlns:a16="http://schemas.microsoft.com/office/drawing/2014/main" id="{8C6D555D-3AF3-3289-09F2-784252F808A3}"/>
              </a:ext>
            </a:extLst>
          </p:cNvPr>
          <p:cNvSpPr/>
          <p:nvPr/>
        </p:nvSpPr>
        <p:spPr>
          <a:xfrm>
            <a:off x="2364156" y="4716066"/>
            <a:ext cx="285885" cy="758512"/>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D6FCE633-8E73-BBB4-5C08-F81138F49E90}"/>
              </a:ext>
            </a:extLst>
          </p:cNvPr>
          <p:cNvCxnSpPr>
            <a:cxnSpLocks/>
            <a:endCxn id="22" idx="2"/>
          </p:cNvCxnSpPr>
          <p:nvPr/>
        </p:nvCxnSpPr>
        <p:spPr>
          <a:xfrm flipV="1">
            <a:off x="1582119" y="5095322"/>
            <a:ext cx="782037" cy="14598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0D455AF-D471-4441-571A-15D59DBC9AE6}"/>
              </a:ext>
            </a:extLst>
          </p:cNvPr>
          <p:cNvSpPr txBox="1"/>
          <p:nvPr/>
        </p:nvSpPr>
        <p:spPr>
          <a:xfrm>
            <a:off x="492526" y="5391423"/>
            <a:ext cx="1721156" cy="646331"/>
          </a:xfrm>
          <a:prstGeom prst="rect">
            <a:avLst/>
          </a:prstGeom>
          <a:noFill/>
        </p:spPr>
        <p:txBody>
          <a:bodyPr wrap="square">
            <a:spAutoFit/>
          </a:bodyPr>
          <a:lstStyle/>
          <a:p>
            <a:r>
              <a:rPr lang="en-US"/>
              <a:t>Uncontrollable parameter</a:t>
            </a:r>
          </a:p>
        </p:txBody>
      </p:sp>
      <p:sp>
        <p:nvSpPr>
          <p:cNvPr id="27" name="Oval 26">
            <a:extLst>
              <a:ext uri="{FF2B5EF4-FFF2-40B4-BE49-F238E27FC236}">
                <a16:creationId xmlns:a16="http://schemas.microsoft.com/office/drawing/2014/main" id="{3CE75B4F-0EA0-6BF5-2DA3-BB5E1254319F}"/>
              </a:ext>
            </a:extLst>
          </p:cNvPr>
          <p:cNvSpPr/>
          <p:nvPr/>
        </p:nvSpPr>
        <p:spPr>
          <a:xfrm rot="5400000">
            <a:off x="6363264" y="6281864"/>
            <a:ext cx="241301" cy="663328"/>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8FDFFC9-4DFA-8A3F-8EC9-17BBCAF4C5F6}"/>
              </a:ext>
            </a:extLst>
          </p:cNvPr>
          <p:cNvCxnSpPr>
            <a:cxnSpLocks/>
          </p:cNvCxnSpPr>
          <p:nvPr/>
        </p:nvCxnSpPr>
        <p:spPr>
          <a:xfrm>
            <a:off x="6483914" y="5889299"/>
            <a:ext cx="0" cy="603578"/>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C10FD739-53F6-33F2-EA4B-6BA038BDC900}"/>
              </a:ext>
            </a:extLst>
          </p:cNvPr>
          <p:cNvSpPr txBox="1"/>
          <p:nvPr/>
        </p:nvSpPr>
        <p:spPr>
          <a:xfrm>
            <a:off x="4384948" y="5551551"/>
            <a:ext cx="3963699" cy="369332"/>
          </a:xfrm>
          <a:prstGeom prst="rect">
            <a:avLst/>
          </a:prstGeom>
          <a:noFill/>
        </p:spPr>
        <p:txBody>
          <a:bodyPr wrap="square">
            <a:spAutoFit/>
          </a:bodyPr>
          <a:lstStyle/>
          <a:p>
            <a:r>
              <a:rPr lang="en-US"/>
              <a:t> A measure of progression, e.g. time</a:t>
            </a:r>
          </a:p>
        </p:txBody>
      </p:sp>
      <p:sp>
        <p:nvSpPr>
          <p:cNvPr id="5" name="Slide Number Placeholder 4">
            <a:extLst>
              <a:ext uri="{FF2B5EF4-FFF2-40B4-BE49-F238E27FC236}">
                <a16:creationId xmlns:a16="http://schemas.microsoft.com/office/drawing/2014/main" id="{1D531BE9-B29D-E2EF-7B50-5A417E64CDA7}"/>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328355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2B7FA-FFF5-B0F6-8FA0-FA5649FBE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11C3E-89D2-E160-6C05-17ACEE3F69DF}"/>
              </a:ext>
            </a:extLst>
          </p:cNvPr>
          <p:cNvSpPr>
            <a:spLocks noGrp="1"/>
          </p:cNvSpPr>
          <p:nvPr>
            <p:ph type="title"/>
          </p:nvPr>
        </p:nvSpPr>
        <p:spPr/>
        <p:txBody>
          <a:bodyPr/>
          <a:lstStyle/>
          <a:p>
            <a:r>
              <a:rPr lang="en-US" sz="2800">
                <a:latin typeface="Times New Roman"/>
                <a:cs typeface="Times New Roman"/>
              </a:rPr>
              <a:t>Approach (for the test case): Data collection</a:t>
            </a:r>
            <a:endParaRPr lang="en-US"/>
          </a:p>
        </p:txBody>
      </p:sp>
      <p:sp>
        <p:nvSpPr>
          <p:cNvPr id="4" name="Rectangle: Rounded Corners 4">
            <a:extLst>
              <a:ext uri="{FF2B5EF4-FFF2-40B4-BE49-F238E27FC236}">
                <a16:creationId xmlns:a16="http://schemas.microsoft.com/office/drawing/2014/main" id="{09DB4F6C-B56D-8C92-1492-6EF010CF06AD}"/>
              </a:ext>
            </a:extLst>
          </p:cNvPr>
          <p:cNvSpPr/>
          <p:nvPr/>
        </p:nvSpPr>
        <p:spPr>
          <a:xfrm>
            <a:off x="8363733" y="1816050"/>
            <a:ext cx="1535837"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Test Frame</a:t>
            </a:r>
          </a:p>
        </p:txBody>
      </p:sp>
      <p:sp>
        <p:nvSpPr>
          <p:cNvPr id="6" name="Rectangle: Rounded Corners 8">
            <a:extLst>
              <a:ext uri="{FF2B5EF4-FFF2-40B4-BE49-F238E27FC236}">
                <a16:creationId xmlns:a16="http://schemas.microsoft.com/office/drawing/2014/main" id="{6728AC96-6AAD-54F8-84E1-D908E6A90263}"/>
              </a:ext>
            </a:extLst>
          </p:cNvPr>
          <p:cNvSpPr/>
          <p:nvPr/>
        </p:nvSpPr>
        <p:spPr>
          <a:xfrm>
            <a:off x="1356002" y="1814587"/>
            <a:ext cx="1535837"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AE System</a:t>
            </a:r>
          </a:p>
        </p:txBody>
      </p:sp>
      <p:cxnSp>
        <p:nvCxnSpPr>
          <p:cNvPr id="7" name="Straight Connector 10">
            <a:extLst>
              <a:ext uri="{FF2B5EF4-FFF2-40B4-BE49-F238E27FC236}">
                <a16:creationId xmlns:a16="http://schemas.microsoft.com/office/drawing/2014/main" id="{3A1F7FB8-B9A6-1B2D-A5EA-ED1C5B44BEB4}"/>
              </a:ext>
            </a:extLst>
          </p:cNvPr>
          <p:cNvCxnSpPr>
            <a:cxnSpLocks/>
          </p:cNvCxnSpPr>
          <p:nvPr/>
        </p:nvCxnSpPr>
        <p:spPr>
          <a:xfrm>
            <a:off x="6322207" y="2268759"/>
            <a:ext cx="204186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Rounded Corners 6">
            <a:extLst>
              <a:ext uri="{FF2B5EF4-FFF2-40B4-BE49-F238E27FC236}">
                <a16:creationId xmlns:a16="http://schemas.microsoft.com/office/drawing/2014/main" id="{3A8B9FFA-E600-DFCB-F570-D9AF5C38286F}"/>
              </a:ext>
            </a:extLst>
          </p:cNvPr>
          <p:cNvSpPr/>
          <p:nvPr/>
        </p:nvSpPr>
        <p:spPr>
          <a:xfrm>
            <a:off x="4783925" y="1813397"/>
            <a:ext cx="1535837" cy="914400"/>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Specimen</a:t>
            </a:r>
          </a:p>
        </p:txBody>
      </p:sp>
      <p:cxnSp>
        <p:nvCxnSpPr>
          <p:cNvPr id="10" name="Straight Connector 10">
            <a:extLst>
              <a:ext uri="{FF2B5EF4-FFF2-40B4-BE49-F238E27FC236}">
                <a16:creationId xmlns:a16="http://schemas.microsoft.com/office/drawing/2014/main" id="{B1173A48-741C-1782-AD74-8781175C2CC6}"/>
              </a:ext>
            </a:extLst>
          </p:cNvPr>
          <p:cNvCxnSpPr>
            <a:cxnSpLocks/>
          </p:cNvCxnSpPr>
          <p:nvPr/>
        </p:nvCxnSpPr>
        <p:spPr>
          <a:xfrm>
            <a:off x="2747530" y="2268759"/>
            <a:ext cx="2041864"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2" name="Table 3">
            <a:extLst>
              <a:ext uri="{FF2B5EF4-FFF2-40B4-BE49-F238E27FC236}">
                <a16:creationId xmlns:a16="http://schemas.microsoft.com/office/drawing/2014/main" id="{0CD48024-1609-D102-697A-F62BA734F383}"/>
              </a:ext>
            </a:extLst>
          </p:cNvPr>
          <p:cNvGraphicFramePr>
            <a:graphicFrameLocks noGrp="1"/>
          </p:cNvGraphicFramePr>
          <p:nvPr>
            <p:extLst>
              <p:ext uri="{D42A27DB-BD31-4B8C-83A1-F6EECF244321}">
                <p14:modId xmlns:p14="http://schemas.microsoft.com/office/powerpoint/2010/main" val="1417292030"/>
              </p:ext>
            </p:extLst>
          </p:nvPr>
        </p:nvGraphicFramePr>
        <p:xfrm>
          <a:off x="1212658" y="4396037"/>
          <a:ext cx="1379261" cy="2268276"/>
        </p:xfrm>
        <a:graphic>
          <a:graphicData uri="http://schemas.openxmlformats.org/drawingml/2006/table">
            <a:tbl>
              <a:tblPr firstRow="1" bandRow="1">
                <a:tableStyleId>{5940675A-B579-460E-94D1-54222C63F5DA}</a:tableStyleId>
              </a:tblPr>
              <a:tblGrid>
                <a:gridCol w="1379261">
                  <a:extLst>
                    <a:ext uri="{9D8B030D-6E8A-4147-A177-3AD203B41FA5}">
                      <a16:colId xmlns:a16="http://schemas.microsoft.com/office/drawing/2014/main" val="2811592236"/>
                    </a:ext>
                  </a:extLst>
                </a:gridCol>
              </a:tblGrid>
              <a:tr h="310242">
                <a:tc>
                  <a:txBody>
                    <a:bodyPr/>
                    <a:lstStyle/>
                    <a:p>
                      <a:pPr lvl="0">
                        <a:buNone/>
                      </a:pPr>
                      <a:r>
                        <a:rPr lang="en-US" sz="1100" b="1" i="0" u="none" strike="noStrike" noProof="0">
                          <a:solidFill>
                            <a:srgbClr val="212121"/>
                          </a:solidFill>
                          <a:latin typeface="Aptos"/>
                        </a:rPr>
                        <a:t>amplitude</a:t>
                      </a:r>
                      <a:endParaRPr lang="en-US"/>
                    </a:p>
                  </a:txBody>
                  <a:tcPr/>
                </a:tc>
                <a:extLst>
                  <a:ext uri="{0D108BD9-81ED-4DB2-BD59-A6C34878D82A}">
                    <a16:rowId xmlns:a16="http://schemas.microsoft.com/office/drawing/2014/main" val="1124458614"/>
                  </a:ext>
                </a:extLst>
              </a:tr>
              <a:tr h="342900">
                <a:tc>
                  <a:txBody>
                    <a:bodyPr/>
                    <a:lstStyle/>
                    <a:p>
                      <a:pPr lvl="0">
                        <a:buNone/>
                      </a:pPr>
                      <a:r>
                        <a:rPr lang="en-US" sz="1100" b="1" i="0" u="none" strike="noStrike" noProof="0">
                          <a:solidFill>
                            <a:srgbClr val="212121"/>
                          </a:solidFill>
                          <a:latin typeface="Aptos"/>
                        </a:rPr>
                        <a:t>duration</a:t>
                      </a:r>
                      <a:endParaRPr lang="en-US"/>
                    </a:p>
                  </a:txBody>
                  <a:tcPr/>
                </a:tc>
                <a:extLst>
                  <a:ext uri="{0D108BD9-81ED-4DB2-BD59-A6C34878D82A}">
                    <a16:rowId xmlns:a16="http://schemas.microsoft.com/office/drawing/2014/main" val="3310093552"/>
                  </a:ext>
                </a:extLst>
              </a:tr>
              <a:tr h="323027">
                <a:tc>
                  <a:txBody>
                    <a:bodyPr/>
                    <a:lstStyle/>
                    <a:p>
                      <a:pPr lvl="0">
                        <a:buNone/>
                      </a:pPr>
                      <a:r>
                        <a:rPr lang="en-US" sz="1100" b="1" i="0" u="none" strike="noStrike" noProof="0">
                          <a:solidFill>
                            <a:srgbClr val="212121"/>
                          </a:solidFill>
                          <a:latin typeface="Aptos"/>
                        </a:rPr>
                        <a:t>energy</a:t>
                      </a:r>
                      <a:endParaRPr lang="en-US"/>
                    </a:p>
                  </a:txBody>
                  <a:tcPr/>
                </a:tc>
                <a:extLst>
                  <a:ext uri="{0D108BD9-81ED-4DB2-BD59-A6C34878D82A}">
                    <a16:rowId xmlns:a16="http://schemas.microsoft.com/office/drawing/2014/main" val="2497134725"/>
                  </a:ext>
                </a:extLst>
              </a:tr>
              <a:tr h="323027">
                <a:tc>
                  <a:txBody>
                    <a:bodyPr/>
                    <a:lstStyle/>
                    <a:p>
                      <a:pPr lvl="0">
                        <a:buNone/>
                      </a:pPr>
                      <a:r>
                        <a:rPr lang="en-US" sz="1100" b="1" i="0" u="none" strike="noStrike" noProof="0">
                          <a:solidFill>
                            <a:srgbClr val="212121"/>
                          </a:solidFill>
                          <a:latin typeface="Aptos"/>
                        </a:rPr>
                        <a:t>rms</a:t>
                      </a:r>
                      <a:endParaRPr lang="en-US"/>
                    </a:p>
                  </a:txBody>
                  <a:tcPr/>
                </a:tc>
                <a:extLst>
                  <a:ext uri="{0D108BD9-81ED-4DB2-BD59-A6C34878D82A}">
                    <a16:rowId xmlns:a16="http://schemas.microsoft.com/office/drawing/2014/main" val="350824204"/>
                  </a:ext>
                </a:extLst>
              </a:tr>
              <a:tr h="323027">
                <a:tc>
                  <a:txBody>
                    <a:bodyPr/>
                    <a:lstStyle/>
                    <a:p>
                      <a:pPr lvl="0">
                        <a:buNone/>
                      </a:pPr>
                      <a:r>
                        <a:rPr lang="en-US" sz="1100" b="1" i="0" u="none" strike="noStrike" noProof="0" err="1">
                          <a:solidFill>
                            <a:srgbClr val="212121"/>
                          </a:solidFill>
                          <a:latin typeface="Aptos"/>
                        </a:rPr>
                        <a:t>rise_time</a:t>
                      </a:r>
                      <a:endParaRPr lang="en-US" err="1"/>
                    </a:p>
                  </a:txBody>
                  <a:tcPr/>
                </a:tc>
                <a:extLst>
                  <a:ext uri="{0D108BD9-81ED-4DB2-BD59-A6C34878D82A}">
                    <a16:rowId xmlns:a16="http://schemas.microsoft.com/office/drawing/2014/main" val="2044312057"/>
                  </a:ext>
                </a:extLst>
              </a:tr>
              <a:tr h="323026">
                <a:tc>
                  <a:txBody>
                    <a:bodyPr/>
                    <a:lstStyle/>
                    <a:p>
                      <a:pPr lvl="0">
                        <a:buNone/>
                      </a:pPr>
                      <a:r>
                        <a:rPr lang="en-US" sz="1100" b="1" i="0" u="none" strike="noStrike" noProof="0">
                          <a:solidFill>
                            <a:srgbClr val="212121"/>
                          </a:solidFill>
                          <a:latin typeface="Aptos"/>
                        </a:rPr>
                        <a:t>time</a:t>
                      </a:r>
                    </a:p>
                  </a:txBody>
                  <a:tcPr/>
                </a:tc>
                <a:extLst>
                  <a:ext uri="{0D108BD9-81ED-4DB2-BD59-A6C34878D82A}">
                    <a16:rowId xmlns:a16="http://schemas.microsoft.com/office/drawing/2014/main" val="2371053004"/>
                  </a:ext>
                </a:extLst>
              </a:tr>
              <a:tr h="323027">
                <a:tc>
                  <a:txBody>
                    <a:bodyPr/>
                    <a:lstStyle/>
                    <a:p>
                      <a:pPr lvl="0">
                        <a:buNone/>
                      </a:pPr>
                      <a:r>
                        <a:rPr lang="en-US" sz="1100" b="1" i="0" u="none" strike="noStrike" noProof="0">
                          <a:solidFill>
                            <a:srgbClr val="212121"/>
                          </a:solidFill>
                          <a:latin typeface="Aptos"/>
                        </a:rPr>
                        <a:t>counts</a:t>
                      </a:r>
                      <a:endParaRPr lang="en-US"/>
                    </a:p>
                  </a:txBody>
                  <a:tcPr/>
                </a:tc>
                <a:extLst>
                  <a:ext uri="{0D108BD9-81ED-4DB2-BD59-A6C34878D82A}">
                    <a16:rowId xmlns:a16="http://schemas.microsoft.com/office/drawing/2014/main" val="414216966"/>
                  </a:ext>
                </a:extLst>
              </a:tr>
            </a:tbl>
          </a:graphicData>
        </a:graphic>
      </p:graphicFrame>
      <p:pic>
        <p:nvPicPr>
          <p:cNvPr id="16" name="Picture 4" descr="Une image contenant texte, capture d’écran, diagramme, Tracé&#10;&#10;Description générée automatiquement">
            <a:extLst>
              <a:ext uri="{FF2B5EF4-FFF2-40B4-BE49-F238E27FC236}">
                <a16:creationId xmlns:a16="http://schemas.microsoft.com/office/drawing/2014/main" id="{2735826D-164B-9A7E-D5E6-F104C57FFECA}"/>
              </a:ext>
            </a:extLst>
          </p:cNvPr>
          <p:cNvPicPr>
            <a:picLocks noChangeAspect="1"/>
          </p:cNvPicPr>
          <p:nvPr/>
        </p:nvPicPr>
        <p:blipFill>
          <a:blip r:embed="rId2"/>
          <a:stretch>
            <a:fillRect/>
          </a:stretch>
        </p:blipFill>
        <p:spPr>
          <a:xfrm>
            <a:off x="475608" y="3177827"/>
            <a:ext cx="2579594" cy="1101698"/>
          </a:xfrm>
          <a:prstGeom prst="rect">
            <a:avLst/>
          </a:prstGeom>
        </p:spPr>
      </p:pic>
      <p:pic>
        <p:nvPicPr>
          <p:cNvPr id="17" name="Image 16" descr="Une image contenant texte, capture d’écran, Police, conception&#10;&#10;Description générée automatiquement">
            <a:extLst>
              <a:ext uri="{FF2B5EF4-FFF2-40B4-BE49-F238E27FC236}">
                <a16:creationId xmlns:a16="http://schemas.microsoft.com/office/drawing/2014/main" id="{751E8B24-CEC1-459C-8918-DA5D6B2B60FA}"/>
              </a:ext>
            </a:extLst>
          </p:cNvPr>
          <p:cNvPicPr>
            <a:picLocks noChangeAspect="1"/>
          </p:cNvPicPr>
          <p:nvPr/>
        </p:nvPicPr>
        <p:blipFill>
          <a:blip r:embed="rId3"/>
          <a:stretch>
            <a:fillRect/>
          </a:stretch>
        </p:blipFill>
        <p:spPr>
          <a:xfrm>
            <a:off x="9317827" y="4401149"/>
            <a:ext cx="1077612" cy="2247612"/>
          </a:xfrm>
          <a:prstGeom prst="rect">
            <a:avLst/>
          </a:prstGeom>
        </p:spPr>
      </p:pic>
      <p:pic>
        <p:nvPicPr>
          <p:cNvPr id="18" name="Image 17" descr="A graph with a line&#10;&#10;Description automatically generated">
            <a:extLst>
              <a:ext uri="{FF2B5EF4-FFF2-40B4-BE49-F238E27FC236}">
                <a16:creationId xmlns:a16="http://schemas.microsoft.com/office/drawing/2014/main" id="{F5AAE7AF-0FC1-CCDB-A962-361629B9CBA1}"/>
              </a:ext>
            </a:extLst>
          </p:cNvPr>
          <p:cNvPicPr>
            <a:picLocks noChangeAspect="1"/>
          </p:cNvPicPr>
          <p:nvPr/>
        </p:nvPicPr>
        <p:blipFill>
          <a:blip r:embed="rId4"/>
          <a:stretch>
            <a:fillRect/>
          </a:stretch>
        </p:blipFill>
        <p:spPr>
          <a:xfrm>
            <a:off x="8233242" y="2887475"/>
            <a:ext cx="2695576" cy="1396814"/>
          </a:xfrm>
          <a:prstGeom prst="rect">
            <a:avLst/>
          </a:prstGeom>
        </p:spPr>
      </p:pic>
      <p:pic>
        <p:nvPicPr>
          <p:cNvPr id="19" name="Image 18" descr="A metal bowl on a metal tray&#10;&#10;Description automatically generated">
            <a:extLst>
              <a:ext uri="{FF2B5EF4-FFF2-40B4-BE49-F238E27FC236}">
                <a16:creationId xmlns:a16="http://schemas.microsoft.com/office/drawing/2014/main" id="{CA8CE7F0-72B8-F9DF-C4E5-EC06649E2A75}"/>
              </a:ext>
            </a:extLst>
          </p:cNvPr>
          <p:cNvPicPr>
            <a:picLocks noChangeAspect="1"/>
          </p:cNvPicPr>
          <p:nvPr/>
        </p:nvPicPr>
        <p:blipFill>
          <a:blip r:embed="rId5"/>
          <a:stretch>
            <a:fillRect/>
          </a:stretch>
        </p:blipFill>
        <p:spPr>
          <a:xfrm>
            <a:off x="4738967" y="3722034"/>
            <a:ext cx="1638300" cy="2114550"/>
          </a:xfrm>
          <a:prstGeom prst="rect">
            <a:avLst/>
          </a:prstGeom>
        </p:spPr>
      </p:pic>
      <p:sp>
        <p:nvSpPr>
          <p:cNvPr id="3" name="Slide Number Placeholder 2">
            <a:extLst>
              <a:ext uri="{FF2B5EF4-FFF2-40B4-BE49-F238E27FC236}">
                <a16:creationId xmlns:a16="http://schemas.microsoft.com/office/drawing/2014/main" id="{9CC76F2C-E6C4-B689-6B09-99EC29485F12}"/>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858013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2B7FA-FFF5-B0F6-8FA0-FA5649FBE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11C3E-89D2-E160-6C05-17ACEE3F69DF}"/>
              </a:ext>
            </a:extLst>
          </p:cNvPr>
          <p:cNvSpPr>
            <a:spLocks noGrp="1"/>
          </p:cNvSpPr>
          <p:nvPr>
            <p:ph type="title"/>
          </p:nvPr>
        </p:nvSpPr>
        <p:spPr/>
        <p:txBody>
          <a:bodyPr/>
          <a:lstStyle/>
          <a:p>
            <a:r>
              <a:rPr lang="en-US" sz="2800">
                <a:latin typeface="Times New Roman"/>
                <a:cs typeface="Times New Roman"/>
              </a:rPr>
              <a:t>Approach (for the test case): AE Raw data</a:t>
            </a:r>
            <a:endParaRPr lang="en-US"/>
          </a:p>
        </p:txBody>
      </p:sp>
      <p:pic>
        <p:nvPicPr>
          <p:cNvPr id="3" name="Picture 2" descr="A screenshot of a computer&#10;&#10;Description automatically generated">
            <a:extLst>
              <a:ext uri="{FF2B5EF4-FFF2-40B4-BE49-F238E27FC236}">
                <a16:creationId xmlns:a16="http://schemas.microsoft.com/office/drawing/2014/main" id="{770DDBE4-F088-627B-8D6B-EFB45D2DEDEE}"/>
              </a:ext>
            </a:extLst>
          </p:cNvPr>
          <p:cNvPicPr>
            <a:picLocks noChangeAspect="1"/>
          </p:cNvPicPr>
          <p:nvPr/>
        </p:nvPicPr>
        <p:blipFill>
          <a:blip r:embed="rId2"/>
          <a:stretch>
            <a:fillRect/>
          </a:stretch>
        </p:blipFill>
        <p:spPr>
          <a:xfrm>
            <a:off x="344941" y="1599520"/>
            <a:ext cx="11012261" cy="3082017"/>
          </a:xfrm>
          <a:prstGeom prst="rect">
            <a:avLst/>
          </a:prstGeom>
        </p:spPr>
      </p:pic>
      <p:pic>
        <p:nvPicPr>
          <p:cNvPr id="4" name="Picture 3" descr="Une image contenant texte, capture d’écran, Tracé, diagramme&#10;&#10;Description générée automatiquement">
            <a:extLst>
              <a:ext uri="{FF2B5EF4-FFF2-40B4-BE49-F238E27FC236}">
                <a16:creationId xmlns:a16="http://schemas.microsoft.com/office/drawing/2014/main" id="{9AAF55FD-3814-4358-92BC-47B07B7605C1}"/>
              </a:ext>
            </a:extLst>
          </p:cNvPr>
          <p:cNvPicPr>
            <a:picLocks noChangeAspect="1"/>
          </p:cNvPicPr>
          <p:nvPr/>
        </p:nvPicPr>
        <p:blipFill>
          <a:blip r:embed="rId3"/>
          <a:stretch>
            <a:fillRect/>
          </a:stretch>
        </p:blipFill>
        <p:spPr>
          <a:xfrm>
            <a:off x="6042931" y="4878160"/>
            <a:ext cx="4693103" cy="1978478"/>
          </a:xfrm>
          <a:prstGeom prst="rect">
            <a:avLst/>
          </a:prstGeom>
        </p:spPr>
      </p:pic>
      <p:pic>
        <p:nvPicPr>
          <p:cNvPr id="5" name="Picture 4" descr="Une image contenant texte, capture d’écran, diagramme, Tracé&#10;&#10;Description générée automatiquement">
            <a:extLst>
              <a:ext uri="{FF2B5EF4-FFF2-40B4-BE49-F238E27FC236}">
                <a16:creationId xmlns:a16="http://schemas.microsoft.com/office/drawing/2014/main" id="{316F0705-2DCB-B5C5-B0C6-1221D95D3BBD}"/>
              </a:ext>
            </a:extLst>
          </p:cNvPr>
          <p:cNvPicPr>
            <a:picLocks noChangeAspect="1"/>
          </p:cNvPicPr>
          <p:nvPr/>
        </p:nvPicPr>
        <p:blipFill>
          <a:blip r:embed="rId4"/>
          <a:stretch>
            <a:fillRect/>
          </a:stretch>
        </p:blipFill>
        <p:spPr>
          <a:xfrm>
            <a:off x="688520" y="4825092"/>
            <a:ext cx="4686299" cy="1975756"/>
          </a:xfrm>
          <a:prstGeom prst="rect">
            <a:avLst/>
          </a:prstGeom>
        </p:spPr>
      </p:pic>
      <p:sp>
        <p:nvSpPr>
          <p:cNvPr id="6" name="Slide Number Placeholder 5">
            <a:extLst>
              <a:ext uri="{FF2B5EF4-FFF2-40B4-BE49-F238E27FC236}">
                <a16:creationId xmlns:a16="http://schemas.microsoft.com/office/drawing/2014/main" id="{98D8CC5F-1ABA-655A-3D5F-02681859D223}"/>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3252881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0EDABC82-7C76-3F30-AA65-BB356E5B803F}"/>
              </a:ext>
            </a:extLst>
          </p:cNvPr>
          <p:cNvPicPr>
            <a:picLocks noGrp="1" noChangeAspect="1"/>
          </p:cNvPicPr>
          <p:nvPr>
            <p:ph idx="1"/>
          </p:nvPr>
        </p:nvPicPr>
        <p:blipFill>
          <a:blip r:embed="rId2"/>
          <a:stretch>
            <a:fillRect/>
          </a:stretch>
        </p:blipFill>
        <p:spPr>
          <a:xfrm>
            <a:off x="569458" y="1165566"/>
            <a:ext cx="10018939" cy="2950028"/>
          </a:xfrm>
        </p:spPr>
      </p:pic>
      <p:pic>
        <p:nvPicPr>
          <p:cNvPr id="5" name="Picture 4" descr="A row of green bars&#10;&#10;Description automatically generated">
            <a:extLst>
              <a:ext uri="{FF2B5EF4-FFF2-40B4-BE49-F238E27FC236}">
                <a16:creationId xmlns:a16="http://schemas.microsoft.com/office/drawing/2014/main" id="{D2FEF6A3-EA87-6565-8F11-7A72BB84A82F}"/>
              </a:ext>
            </a:extLst>
          </p:cNvPr>
          <p:cNvPicPr>
            <a:picLocks noChangeAspect="1"/>
          </p:cNvPicPr>
          <p:nvPr/>
        </p:nvPicPr>
        <p:blipFill>
          <a:blip r:embed="rId3"/>
          <a:stretch>
            <a:fillRect/>
          </a:stretch>
        </p:blipFill>
        <p:spPr>
          <a:xfrm>
            <a:off x="593272" y="4111399"/>
            <a:ext cx="9993084" cy="2586718"/>
          </a:xfrm>
          <a:prstGeom prst="rect">
            <a:avLst/>
          </a:prstGeom>
        </p:spPr>
      </p:pic>
      <p:sp>
        <p:nvSpPr>
          <p:cNvPr id="8" name="Title 1">
            <a:extLst>
              <a:ext uri="{FF2B5EF4-FFF2-40B4-BE49-F238E27FC236}">
                <a16:creationId xmlns:a16="http://schemas.microsoft.com/office/drawing/2014/main" id="{E3C219A3-250F-C578-707D-585B87514BF7}"/>
              </a:ext>
            </a:extLst>
          </p:cNvPr>
          <p:cNvSpPr>
            <a:spLocks noGrp="1"/>
          </p:cNvSpPr>
          <p:nvPr>
            <p:ph type="title"/>
          </p:nvPr>
        </p:nvSpPr>
        <p:spPr>
          <a:xfrm>
            <a:off x="707571" y="92982"/>
            <a:ext cx="10515600" cy="1325563"/>
          </a:xfrm>
        </p:spPr>
        <p:txBody>
          <a:bodyPr/>
          <a:lstStyle/>
          <a:p>
            <a:r>
              <a:rPr lang="en-US" sz="2800">
                <a:latin typeface="Times New Roman"/>
                <a:cs typeface="Times New Roman"/>
              </a:rPr>
              <a:t>Approach (for the test case): AE Extracted Features</a:t>
            </a:r>
            <a:endParaRPr lang="en-US"/>
          </a:p>
        </p:txBody>
      </p:sp>
      <p:sp>
        <p:nvSpPr>
          <p:cNvPr id="2" name="Slide Number Placeholder 1">
            <a:extLst>
              <a:ext uri="{FF2B5EF4-FFF2-40B4-BE49-F238E27FC236}">
                <a16:creationId xmlns:a16="http://schemas.microsoft.com/office/drawing/2014/main" id="{27D31387-4A60-EA8C-DC86-B8AA10F51536}"/>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3670786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63060F-E2B9-AF76-5697-9DDE25EEDF25}"/>
              </a:ext>
            </a:extLst>
          </p:cNvPr>
          <p:cNvSpPr>
            <a:spLocks noGrp="1"/>
          </p:cNvSpPr>
          <p:nvPr>
            <p:ph type="title"/>
          </p:nvPr>
        </p:nvSpPr>
        <p:spPr/>
        <p:txBody>
          <a:bodyPr/>
          <a:lstStyle/>
          <a:p>
            <a:r>
              <a:rPr lang="en-US" sz="2800">
                <a:latin typeface="Times New Roman"/>
                <a:cs typeface="Times New Roman"/>
              </a:rPr>
              <a:t>Approach (for the test case): Dataset</a:t>
            </a:r>
            <a:br>
              <a:rPr lang="en-US" sz="2800">
                <a:latin typeface="Times New Roman"/>
                <a:cs typeface="Times New Roman"/>
              </a:rPr>
            </a:br>
            <a:r>
              <a:rPr lang="en-US" sz="2000" b="1">
                <a:latin typeface="Times New Roman"/>
                <a:cs typeface="Times New Roman"/>
              </a:rPr>
              <a:t>Test1 AE data</a:t>
            </a:r>
            <a:endParaRPr lang="fr-FR" sz="2000" b="1"/>
          </a:p>
        </p:txBody>
      </p:sp>
      <p:pic>
        <p:nvPicPr>
          <p:cNvPr id="5" name="Image 4" descr="Une image contenant texte, ligne, diagramme, Parallèle&#10;&#10;Description générée automatiquement">
            <a:extLst>
              <a:ext uri="{FF2B5EF4-FFF2-40B4-BE49-F238E27FC236}">
                <a16:creationId xmlns:a16="http://schemas.microsoft.com/office/drawing/2014/main" id="{959359EB-C5FD-016F-409B-F56B41870407}"/>
              </a:ext>
            </a:extLst>
          </p:cNvPr>
          <p:cNvPicPr>
            <a:picLocks noChangeAspect="1"/>
          </p:cNvPicPr>
          <p:nvPr/>
        </p:nvPicPr>
        <p:blipFill>
          <a:blip r:embed="rId2"/>
          <a:stretch>
            <a:fillRect/>
          </a:stretch>
        </p:blipFill>
        <p:spPr>
          <a:xfrm>
            <a:off x="991545" y="1685366"/>
            <a:ext cx="10186497" cy="4529416"/>
          </a:xfrm>
          <a:prstGeom prst="rect">
            <a:avLst/>
          </a:prstGeom>
        </p:spPr>
      </p:pic>
      <p:sp>
        <p:nvSpPr>
          <p:cNvPr id="3" name="Slide Number Placeholder 2">
            <a:extLst>
              <a:ext uri="{FF2B5EF4-FFF2-40B4-BE49-F238E27FC236}">
                <a16:creationId xmlns:a16="http://schemas.microsoft.com/office/drawing/2014/main" id="{63D2796B-AB9F-204F-2247-1C9CBB4BC0FF}"/>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605736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63060F-E2B9-AF76-5697-9DDE25EEDF25}"/>
              </a:ext>
            </a:extLst>
          </p:cNvPr>
          <p:cNvSpPr>
            <a:spLocks noGrp="1"/>
          </p:cNvSpPr>
          <p:nvPr>
            <p:ph type="title"/>
          </p:nvPr>
        </p:nvSpPr>
        <p:spPr/>
        <p:txBody>
          <a:bodyPr/>
          <a:lstStyle/>
          <a:p>
            <a:r>
              <a:rPr lang="en-US" sz="2800">
                <a:latin typeface="Times New Roman"/>
                <a:cs typeface="Times New Roman"/>
              </a:rPr>
              <a:t>Approach (for the test case): Dataset</a:t>
            </a:r>
            <a:br>
              <a:rPr lang="en-US" sz="2800">
                <a:latin typeface="Times New Roman"/>
                <a:cs typeface="Times New Roman"/>
              </a:rPr>
            </a:br>
            <a:r>
              <a:rPr lang="en-US" sz="2000" b="1">
                <a:latin typeface="Times New Roman"/>
                <a:cs typeface="Times New Roman"/>
              </a:rPr>
              <a:t>Test1 Load data</a:t>
            </a:r>
            <a:endParaRPr lang="fr-FR" sz="2000" b="1"/>
          </a:p>
        </p:txBody>
      </p:sp>
      <p:pic>
        <p:nvPicPr>
          <p:cNvPr id="4" name="Espace réservé du contenu 1" descr="Une image contenant texte, diagramme, Tracé, ligne&#10;&#10;Description générée automatiquement">
            <a:extLst>
              <a:ext uri="{FF2B5EF4-FFF2-40B4-BE49-F238E27FC236}">
                <a16:creationId xmlns:a16="http://schemas.microsoft.com/office/drawing/2014/main" id="{D921864B-7F11-37FF-38E0-29CAB81AEEF2}"/>
              </a:ext>
            </a:extLst>
          </p:cNvPr>
          <p:cNvPicPr>
            <a:picLocks noGrp="1" noChangeAspect="1"/>
          </p:cNvPicPr>
          <p:nvPr>
            <p:ph idx="1"/>
          </p:nvPr>
        </p:nvPicPr>
        <p:blipFill>
          <a:blip r:embed="rId2"/>
          <a:stretch>
            <a:fillRect/>
          </a:stretch>
        </p:blipFill>
        <p:spPr>
          <a:xfrm>
            <a:off x="1075764" y="2049904"/>
            <a:ext cx="9468970" cy="3779518"/>
          </a:xfrm>
        </p:spPr>
      </p:pic>
      <p:sp>
        <p:nvSpPr>
          <p:cNvPr id="3" name="Slide Number Placeholder 2">
            <a:extLst>
              <a:ext uri="{FF2B5EF4-FFF2-40B4-BE49-F238E27FC236}">
                <a16:creationId xmlns:a16="http://schemas.microsoft.com/office/drawing/2014/main" id="{0EE03355-BCAB-1F07-0653-24D0932D6144}"/>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4100226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63060F-E2B9-AF76-5697-9DDE25EEDF25}"/>
              </a:ext>
            </a:extLst>
          </p:cNvPr>
          <p:cNvSpPr>
            <a:spLocks noGrp="1"/>
          </p:cNvSpPr>
          <p:nvPr>
            <p:ph type="title"/>
          </p:nvPr>
        </p:nvSpPr>
        <p:spPr/>
        <p:txBody>
          <a:bodyPr/>
          <a:lstStyle/>
          <a:p>
            <a:r>
              <a:rPr lang="en-US" sz="2800">
                <a:latin typeface="Times New Roman"/>
                <a:cs typeface="Times New Roman"/>
              </a:rPr>
              <a:t>Approach (for the test case): Dataset</a:t>
            </a:r>
            <a:br>
              <a:rPr lang="en-US" sz="2800">
                <a:latin typeface="Times New Roman"/>
                <a:cs typeface="Times New Roman"/>
              </a:rPr>
            </a:br>
            <a:r>
              <a:rPr lang="en-US" sz="2000" b="1">
                <a:latin typeface="Times New Roman"/>
                <a:cs typeface="Times New Roman"/>
              </a:rPr>
              <a:t>Test2 AE data</a:t>
            </a:r>
            <a:endParaRPr lang="fr-FR" sz="2000" b="1"/>
          </a:p>
        </p:txBody>
      </p:sp>
      <p:pic>
        <p:nvPicPr>
          <p:cNvPr id="4" name="Espace réservé du contenu 3" descr="Une image contenant texte, diagramme, ligne, capture d’écran&#10;&#10;Description générée automatiquement">
            <a:extLst>
              <a:ext uri="{FF2B5EF4-FFF2-40B4-BE49-F238E27FC236}">
                <a16:creationId xmlns:a16="http://schemas.microsoft.com/office/drawing/2014/main" id="{AD39E9FD-3F51-9A38-5B0A-27748DAA8941}"/>
              </a:ext>
            </a:extLst>
          </p:cNvPr>
          <p:cNvPicPr>
            <a:picLocks noGrp="1" noChangeAspect="1"/>
          </p:cNvPicPr>
          <p:nvPr>
            <p:ph idx="1"/>
          </p:nvPr>
        </p:nvPicPr>
        <p:blipFill>
          <a:blip r:embed="rId2"/>
          <a:stretch>
            <a:fillRect/>
          </a:stretch>
        </p:blipFill>
        <p:spPr>
          <a:xfrm>
            <a:off x="1663898" y="1943894"/>
            <a:ext cx="9211586" cy="4114800"/>
          </a:xfrm>
        </p:spPr>
      </p:pic>
      <p:sp>
        <p:nvSpPr>
          <p:cNvPr id="3" name="Slide Number Placeholder 2">
            <a:extLst>
              <a:ext uri="{FF2B5EF4-FFF2-40B4-BE49-F238E27FC236}">
                <a16:creationId xmlns:a16="http://schemas.microsoft.com/office/drawing/2014/main" id="{A6668A08-0F42-53C7-98D4-4140160C4EE5}"/>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403760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660C-CC8A-9A8A-1EFA-EF658CE4B1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419FF3-2EAC-5B5A-3D5B-028D03B37C70}"/>
              </a:ext>
            </a:extLst>
          </p:cNvPr>
          <p:cNvSpPr>
            <a:spLocks noGrp="1"/>
          </p:cNvSpPr>
          <p:nvPr>
            <p:ph idx="1"/>
          </p:nvPr>
        </p:nvSpPr>
        <p:spPr/>
        <p:txBody>
          <a:bodyPr vert="horz" lIns="91440" tIns="45720" rIns="91440" bIns="45720" rtlCol="0" anchor="t">
            <a:normAutofit/>
          </a:bodyPr>
          <a:lstStyle/>
          <a:p>
            <a:r>
              <a:rPr lang="en-US" dirty="0"/>
              <a:t>Outline:</a:t>
            </a:r>
          </a:p>
          <a:p>
            <a:pPr marL="0" indent="0">
              <a:buNone/>
            </a:pPr>
            <a:endParaRPr lang="en-US"/>
          </a:p>
          <a:p>
            <a:pPr marL="1885950" lvl="3" indent="-514350">
              <a:buAutoNum type="arabicPeriod"/>
            </a:pPr>
            <a:r>
              <a:rPr lang="en-US" sz="2800" dirty="0">
                <a:latin typeface="Times New Roman"/>
                <a:cs typeface="Times New Roman"/>
              </a:rPr>
              <a:t>Introduction to RUL</a:t>
            </a:r>
          </a:p>
          <a:p>
            <a:pPr marL="1885950" lvl="3" indent="-514350">
              <a:buAutoNum type="arabicPeriod"/>
            </a:pPr>
            <a:r>
              <a:rPr lang="en-US" sz="2800" dirty="0">
                <a:latin typeface="Times New Roman"/>
                <a:cs typeface="Times New Roman"/>
              </a:rPr>
              <a:t>Objective</a:t>
            </a:r>
            <a:endParaRPr lang="en-US"/>
          </a:p>
          <a:p>
            <a:pPr marL="1885950" lvl="3" indent="-514350">
              <a:buAutoNum type="arabicPeriod"/>
            </a:pPr>
            <a:r>
              <a:rPr lang="en-US" sz="2800" dirty="0">
                <a:latin typeface="Times New Roman"/>
                <a:cs typeface="Times New Roman"/>
              </a:rPr>
              <a:t>Approach </a:t>
            </a:r>
          </a:p>
          <a:p>
            <a:pPr marL="1885950" lvl="3" indent="-514350">
              <a:buAutoNum type="arabicPeriod"/>
            </a:pPr>
            <a:r>
              <a:rPr lang="en-US" sz="2800" dirty="0">
                <a:latin typeface="Times New Roman"/>
                <a:cs typeface="Times New Roman"/>
              </a:rPr>
              <a:t>Results</a:t>
            </a:r>
          </a:p>
          <a:p>
            <a:pPr marL="1885950" lvl="3" indent="-514350">
              <a:buAutoNum type="arabicPeriod"/>
            </a:pPr>
            <a:r>
              <a:rPr lang="en-US" sz="2800" dirty="0">
                <a:latin typeface="Times New Roman"/>
                <a:cs typeface="Times New Roman"/>
              </a:rPr>
              <a:t>Next steps</a:t>
            </a:r>
          </a:p>
        </p:txBody>
      </p:sp>
      <p:sp>
        <p:nvSpPr>
          <p:cNvPr id="4" name="Slide Number Placeholder 3">
            <a:extLst>
              <a:ext uri="{FF2B5EF4-FFF2-40B4-BE49-F238E27FC236}">
                <a16:creationId xmlns:a16="http://schemas.microsoft.com/office/drawing/2014/main" id="{33310CAB-47B4-73F0-8FCA-67923B632C03}"/>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3990233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63060F-E2B9-AF76-5697-9DDE25EEDF25}"/>
              </a:ext>
            </a:extLst>
          </p:cNvPr>
          <p:cNvSpPr>
            <a:spLocks noGrp="1"/>
          </p:cNvSpPr>
          <p:nvPr>
            <p:ph type="title"/>
          </p:nvPr>
        </p:nvSpPr>
        <p:spPr/>
        <p:txBody>
          <a:bodyPr/>
          <a:lstStyle/>
          <a:p>
            <a:r>
              <a:rPr lang="en-US" sz="2800">
                <a:latin typeface="Times New Roman"/>
                <a:cs typeface="Times New Roman"/>
              </a:rPr>
              <a:t>Approach (for the test case): Dataset</a:t>
            </a:r>
            <a:br>
              <a:rPr lang="en-US" sz="2800">
                <a:latin typeface="Times New Roman"/>
                <a:cs typeface="Times New Roman"/>
              </a:rPr>
            </a:br>
            <a:r>
              <a:rPr lang="en-US" sz="2000" b="1">
                <a:latin typeface="Times New Roman"/>
                <a:cs typeface="Times New Roman"/>
              </a:rPr>
              <a:t>Test2 Load data</a:t>
            </a:r>
            <a:endParaRPr lang="fr-FR" sz="2000" b="1"/>
          </a:p>
        </p:txBody>
      </p:sp>
      <p:pic>
        <p:nvPicPr>
          <p:cNvPr id="7" name="Espace réservé du contenu 3" descr="Une image contenant texte, Tracé, ligne, diagramme&#10;&#10;Description générée automatiquement">
            <a:extLst>
              <a:ext uri="{FF2B5EF4-FFF2-40B4-BE49-F238E27FC236}">
                <a16:creationId xmlns:a16="http://schemas.microsoft.com/office/drawing/2014/main" id="{00C95CBF-7698-5F38-046A-7F6C480CDC7F}"/>
              </a:ext>
            </a:extLst>
          </p:cNvPr>
          <p:cNvPicPr>
            <a:picLocks noChangeAspect="1"/>
          </p:cNvPicPr>
          <p:nvPr/>
        </p:nvPicPr>
        <p:blipFill>
          <a:blip r:embed="rId2"/>
          <a:stretch>
            <a:fillRect/>
          </a:stretch>
        </p:blipFill>
        <p:spPr>
          <a:xfrm>
            <a:off x="851648" y="2374873"/>
            <a:ext cx="10499911" cy="2995107"/>
          </a:xfrm>
          <a:prstGeom prst="rect">
            <a:avLst/>
          </a:prstGeom>
        </p:spPr>
      </p:pic>
      <p:sp>
        <p:nvSpPr>
          <p:cNvPr id="3" name="Slide Number Placeholder 2">
            <a:extLst>
              <a:ext uri="{FF2B5EF4-FFF2-40B4-BE49-F238E27FC236}">
                <a16:creationId xmlns:a16="http://schemas.microsoft.com/office/drawing/2014/main" id="{B90517DB-0AB9-EB3A-0C3D-58DD9855160D}"/>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1882954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63060F-E2B9-AF76-5697-9DDE25EEDF25}"/>
              </a:ext>
            </a:extLst>
          </p:cNvPr>
          <p:cNvSpPr>
            <a:spLocks noGrp="1"/>
          </p:cNvSpPr>
          <p:nvPr>
            <p:ph type="title"/>
          </p:nvPr>
        </p:nvSpPr>
        <p:spPr/>
        <p:txBody>
          <a:bodyPr/>
          <a:lstStyle/>
          <a:p>
            <a:r>
              <a:rPr lang="en-US" sz="2800">
                <a:latin typeface="Times New Roman"/>
                <a:cs typeface="Times New Roman"/>
              </a:rPr>
              <a:t>Approach (for the test case): Dataset</a:t>
            </a:r>
            <a:br>
              <a:rPr lang="en-US" sz="2800">
                <a:latin typeface="Times New Roman"/>
                <a:cs typeface="Times New Roman"/>
              </a:rPr>
            </a:br>
            <a:r>
              <a:rPr lang="en-US" sz="2000" b="1">
                <a:latin typeface="Times New Roman"/>
                <a:cs typeface="Times New Roman"/>
              </a:rPr>
              <a:t>Test3 AE data</a:t>
            </a:r>
            <a:endParaRPr lang="fr-FR" sz="2000" b="1"/>
          </a:p>
        </p:txBody>
      </p:sp>
      <p:pic>
        <p:nvPicPr>
          <p:cNvPr id="4" name="Espace réservé du contenu 3" descr="Une image contenant texte, ligne, diagramme, Parallèle&#10;&#10;Description générée automatiquement">
            <a:extLst>
              <a:ext uri="{FF2B5EF4-FFF2-40B4-BE49-F238E27FC236}">
                <a16:creationId xmlns:a16="http://schemas.microsoft.com/office/drawing/2014/main" id="{AC3DBD8B-5504-381C-7BF7-34AB52A218CC}"/>
              </a:ext>
            </a:extLst>
          </p:cNvPr>
          <p:cNvPicPr>
            <a:picLocks noGrp="1" noChangeAspect="1"/>
          </p:cNvPicPr>
          <p:nvPr>
            <p:ph idx="1"/>
          </p:nvPr>
        </p:nvPicPr>
        <p:blipFill>
          <a:blip r:embed="rId2"/>
          <a:stretch>
            <a:fillRect/>
          </a:stretch>
        </p:blipFill>
        <p:spPr>
          <a:xfrm>
            <a:off x="1522215" y="1977512"/>
            <a:ext cx="8475218" cy="4114800"/>
          </a:xfrm>
        </p:spPr>
      </p:pic>
      <p:sp>
        <p:nvSpPr>
          <p:cNvPr id="3" name="Slide Number Placeholder 2">
            <a:extLst>
              <a:ext uri="{FF2B5EF4-FFF2-40B4-BE49-F238E27FC236}">
                <a16:creationId xmlns:a16="http://schemas.microsoft.com/office/drawing/2014/main" id="{CD697664-3B52-45BB-B3ED-E71E6892FBA2}"/>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3589537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63060F-E2B9-AF76-5697-9DDE25EEDF25}"/>
              </a:ext>
            </a:extLst>
          </p:cNvPr>
          <p:cNvSpPr>
            <a:spLocks noGrp="1"/>
          </p:cNvSpPr>
          <p:nvPr>
            <p:ph type="title"/>
          </p:nvPr>
        </p:nvSpPr>
        <p:spPr/>
        <p:txBody>
          <a:bodyPr/>
          <a:lstStyle/>
          <a:p>
            <a:r>
              <a:rPr lang="en-US" sz="2800">
                <a:latin typeface="Times New Roman"/>
                <a:cs typeface="Times New Roman"/>
              </a:rPr>
              <a:t>Approach (for the test case): Dataset</a:t>
            </a:r>
            <a:br>
              <a:rPr lang="en-US" sz="2800">
                <a:latin typeface="Times New Roman"/>
                <a:cs typeface="Times New Roman"/>
              </a:rPr>
            </a:br>
            <a:r>
              <a:rPr lang="en-US" sz="2000" b="1">
                <a:latin typeface="Times New Roman"/>
                <a:cs typeface="Times New Roman"/>
              </a:rPr>
              <a:t>Test3 Load data</a:t>
            </a:r>
            <a:endParaRPr lang="fr-FR" sz="2000" b="1"/>
          </a:p>
        </p:txBody>
      </p:sp>
      <p:pic>
        <p:nvPicPr>
          <p:cNvPr id="7" name="Espace réservé du contenu 3" descr="Une image contenant texte, diagramme, Tracé, ligne&#10;&#10;Description générée automatiquement">
            <a:extLst>
              <a:ext uri="{FF2B5EF4-FFF2-40B4-BE49-F238E27FC236}">
                <a16:creationId xmlns:a16="http://schemas.microsoft.com/office/drawing/2014/main" id="{731B20CA-D55A-32AE-AEFA-76ED204D60B4}"/>
              </a:ext>
            </a:extLst>
          </p:cNvPr>
          <p:cNvPicPr>
            <a:picLocks noGrp="1" noChangeAspect="1"/>
          </p:cNvPicPr>
          <p:nvPr>
            <p:ph idx="1"/>
          </p:nvPr>
        </p:nvPicPr>
        <p:blipFill>
          <a:blip r:embed="rId2"/>
          <a:stretch>
            <a:fillRect/>
          </a:stretch>
        </p:blipFill>
        <p:spPr>
          <a:xfrm>
            <a:off x="1019735" y="2049904"/>
            <a:ext cx="10197352" cy="3342489"/>
          </a:xfrm>
        </p:spPr>
      </p:pic>
      <p:sp>
        <p:nvSpPr>
          <p:cNvPr id="3" name="Slide Number Placeholder 2">
            <a:extLst>
              <a:ext uri="{FF2B5EF4-FFF2-40B4-BE49-F238E27FC236}">
                <a16:creationId xmlns:a16="http://schemas.microsoft.com/office/drawing/2014/main" id="{7924BAE8-BBDC-B944-CFF6-A87237D8A6CE}"/>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1063981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5BAA-4EE8-DB05-B87A-6B7851D1C2A8}"/>
              </a:ext>
            </a:extLst>
          </p:cNvPr>
          <p:cNvSpPr>
            <a:spLocks noGrp="1"/>
          </p:cNvSpPr>
          <p:nvPr>
            <p:ph type="title"/>
          </p:nvPr>
        </p:nvSpPr>
        <p:spPr/>
        <p:txBody>
          <a:bodyPr/>
          <a:lstStyle/>
          <a:p>
            <a:r>
              <a:rPr lang="en-US" sz="2800">
                <a:latin typeface="Times New Roman"/>
                <a:cs typeface="Times New Roman"/>
              </a:rPr>
              <a:t>Approach: Final Dataset</a:t>
            </a:r>
            <a:br>
              <a:rPr lang="en-US" sz="2800">
                <a:latin typeface="Times New Roman"/>
                <a:cs typeface="Times New Roman"/>
              </a:rPr>
            </a:br>
            <a:r>
              <a:rPr lang="en-US" sz="2800">
                <a:solidFill>
                  <a:srgbClr val="C00000"/>
                </a:solidFill>
                <a:latin typeface="Times New Roman"/>
                <a:cs typeface="Times New Roman"/>
              </a:rPr>
              <a:t>Step1</a:t>
            </a:r>
            <a:br>
              <a:rPr lang="en-US" sz="2800">
                <a:latin typeface="Times New Roman"/>
                <a:cs typeface="Times New Roman"/>
              </a:rPr>
            </a:br>
            <a:endParaRPr lang="en-US" sz="2000">
              <a:latin typeface="Times New Roman"/>
              <a:cs typeface="Times New Roman"/>
            </a:endParaRPr>
          </a:p>
        </p:txBody>
      </p:sp>
      <p:sp>
        <p:nvSpPr>
          <p:cNvPr id="3" name="TextBox 2">
            <a:extLst>
              <a:ext uri="{FF2B5EF4-FFF2-40B4-BE49-F238E27FC236}">
                <a16:creationId xmlns:a16="http://schemas.microsoft.com/office/drawing/2014/main" id="{52B1218D-691B-B2C4-D986-C5F28F326914}"/>
              </a:ext>
            </a:extLst>
          </p:cNvPr>
          <p:cNvSpPr txBox="1"/>
          <p:nvPr/>
        </p:nvSpPr>
        <p:spPr>
          <a:xfrm>
            <a:off x="1053907" y="1530240"/>
            <a:ext cx="95183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Times New Roman"/>
              </a:rPr>
              <a:t>8 features</a:t>
            </a:r>
            <a:endParaRPr lang="en-US"/>
          </a:p>
          <a:p>
            <a:pPr marL="285750" indent="-285750">
              <a:buFont typeface="Arial"/>
              <a:buChar char="•"/>
            </a:pPr>
            <a:r>
              <a:rPr lang="en-US">
                <a:latin typeface="Times New Roman"/>
                <a:cs typeface="Times New Roman"/>
              </a:rPr>
              <a:t>1 Target (Force) included in the Features: </a:t>
            </a:r>
            <a:r>
              <a:rPr lang="en-US">
                <a:solidFill>
                  <a:srgbClr val="C00000"/>
                </a:solidFill>
                <a:latin typeface="Times New Roman"/>
                <a:cs typeface="Times New Roman"/>
              </a:rPr>
              <a:t>Predict the force value associated to the upcoming Hit</a:t>
            </a:r>
          </a:p>
          <a:p>
            <a:pPr marL="285750" indent="-285750">
              <a:buFont typeface="Arial"/>
              <a:buChar char="•"/>
            </a:pPr>
            <a:r>
              <a:rPr lang="en-US">
                <a:latin typeface="Times New Roman"/>
                <a:cs typeface="Times New Roman"/>
              </a:rPr>
              <a:t>4840 sample: 3 tests to failure</a:t>
            </a:r>
          </a:p>
          <a:p>
            <a:endParaRPr lang="en-US"/>
          </a:p>
        </p:txBody>
      </p:sp>
      <p:sp>
        <p:nvSpPr>
          <p:cNvPr id="4" name="Left Brace 3">
            <a:extLst>
              <a:ext uri="{FF2B5EF4-FFF2-40B4-BE49-F238E27FC236}">
                <a16:creationId xmlns:a16="http://schemas.microsoft.com/office/drawing/2014/main" id="{A17E1340-A63C-D5AE-9971-EDF843A862ED}"/>
              </a:ext>
            </a:extLst>
          </p:cNvPr>
          <p:cNvSpPr/>
          <p:nvPr/>
        </p:nvSpPr>
        <p:spPr>
          <a:xfrm rot="10800000" flipH="1">
            <a:off x="1634381" y="2971800"/>
            <a:ext cx="530352" cy="9144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9FE609BE-00B2-D0AC-6AFA-DF49CF24F897}"/>
              </a:ext>
            </a:extLst>
          </p:cNvPr>
          <p:cNvSpPr/>
          <p:nvPr/>
        </p:nvSpPr>
        <p:spPr>
          <a:xfrm rot="10800000" flipH="1">
            <a:off x="1634381" y="4060371"/>
            <a:ext cx="530352" cy="9144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44330819-BB91-10AF-A42E-129B8C12C0FF}"/>
              </a:ext>
            </a:extLst>
          </p:cNvPr>
          <p:cNvSpPr/>
          <p:nvPr/>
        </p:nvSpPr>
        <p:spPr>
          <a:xfrm rot="10800000" flipH="1">
            <a:off x="1699695" y="5203371"/>
            <a:ext cx="530352" cy="9144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ADEBB34-B52F-06C8-C4C6-96BC315DE4B2}"/>
              </a:ext>
            </a:extLst>
          </p:cNvPr>
          <p:cNvSpPr txBox="1"/>
          <p:nvPr/>
        </p:nvSpPr>
        <p:spPr>
          <a:xfrm>
            <a:off x="375556" y="3086099"/>
            <a:ext cx="11756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Test1: 196 hit\</a:t>
            </a:r>
          </a:p>
          <a:p>
            <a:r>
              <a:rPr lang="en-US"/>
              <a:t>706s</a:t>
            </a:r>
          </a:p>
        </p:txBody>
      </p:sp>
      <p:sp>
        <p:nvSpPr>
          <p:cNvPr id="10" name="TextBox 9">
            <a:extLst>
              <a:ext uri="{FF2B5EF4-FFF2-40B4-BE49-F238E27FC236}">
                <a16:creationId xmlns:a16="http://schemas.microsoft.com/office/drawing/2014/main" id="{E68CB49D-3181-0AAE-F2AA-956B225F7EA1}"/>
              </a:ext>
            </a:extLst>
          </p:cNvPr>
          <p:cNvSpPr txBox="1"/>
          <p:nvPr/>
        </p:nvSpPr>
        <p:spPr>
          <a:xfrm>
            <a:off x="462641" y="5201129"/>
            <a:ext cx="11756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Test2: 159 hit\</a:t>
            </a:r>
          </a:p>
          <a:p>
            <a:r>
              <a:rPr lang="en-US"/>
              <a:t>873s</a:t>
            </a:r>
          </a:p>
        </p:txBody>
      </p:sp>
      <p:sp>
        <p:nvSpPr>
          <p:cNvPr id="11" name="TextBox 10">
            <a:extLst>
              <a:ext uri="{FF2B5EF4-FFF2-40B4-BE49-F238E27FC236}">
                <a16:creationId xmlns:a16="http://schemas.microsoft.com/office/drawing/2014/main" id="{81FBFC33-0749-C32A-7F1C-080A2CC0B034}"/>
              </a:ext>
            </a:extLst>
          </p:cNvPr>
          <p:cNvSpPr txBox="1"/>
          <p:nvPr/>
        </p:nvSpPr>
        <p:spPr>
          <a:xfrm>
            <a:off x="361788" y="4057808"/>
            <a:ext cx="11756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Test3: 4486 hit\</a:t>
            </a:r>
          </a:p>
          <a:p>
            <a:r>
              <a:rPr lang="en-US"/>
              <a:t>1539s</a:t>
            </a:r>
          </a:p>
        </p:txBody>
      </p:sp>
      <p:pic>
        <p:nvPicPr>
          <p:cNvPr id="15" name="Picture 3" descr="A table with numbers and letters&#10;&#10;Description automatically generated">
            <a:extLst>
              <a:ext uri="{FF2B5EF4-FFF2-40B4-BE49-F238E27FC236}">
                <a16:creationId xmlns:a16="http://schemas.microsoft.com/office/drawing/2014/main" id="{AA46E2C3-6A72-8719-012A-F25162436A32}"/>
              </a:ext>
            </a:extLst>
          </p:cNvPr>
          <p:cNvPicPr>
            <a:picLocks noChangeAspect="1"/>
          </p:cNvPicPr>
          <p:nvPr/>
        </p:nvPicPr>
        <p:blipFill>
          <a:blip r:embed="rId2"/>
          <a:stretch>
            <a:fillRect/>
          </a:stretch>
        </p:blipFill>
        <p:spPr>
          <a:xfrm>
            <a:off x="2231104" y="2452892"/>
            <a:ext cx="7145061" cy="3712753"/>
          </a:xfrm>
          <a:prstGeom prst="rect">
            <a:avLst/>
          </a:prstGeom>
        </p:spPr>
      </p:pic>
      <p:sp>
        <p:nvSpPr>
          <p:cNvPr id="18" name="Rectangle 17">
            <a:extLst>
              <a:ext uri="{FF2B5EF4-FFF2-40B4-BE49-F238E27FC236}">
                <a16:creationId xmlns:a16="http://schemas.microsoft.com/office/drawing/2014/main" id="{4A769DE3-1B09-ED49-7199-1D9D415AD4E2}"/>
              </a:ext>
            </a:extLst>
          </p:cNvPr>
          <p:cNvSpPr/>
          <p:nvPr/>
        </p:nvSpPr>
        <p:spPr>
          <a:xfrm>
            <a:off x="8479520" y="2129419"/>
            <a:ext cx="1297459" cy="40365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FC423FAD-6125-9598-235B-860CA82207CB}"/>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1954387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E7326D-3DBB-427E-24CA-F4D4250907A8}"/>
              </a:ext>
            </a:extLst>
          </p:cNvPr>
          <p:cNvSpPr>
            <a:spLocks noGrp="1"/>
          </p:cNvSpPr>
          <p:nvPr>
            <p:ph type="title"/>
          </p:nvPr>
        </p:nvSpPr>
        <p:spPr/>
        <p:txBody>
          <a:bodyPr/>
          <a:lstStyle/>
          <a:p>
            <a:r>
              <a:rPr lang="en-US" sz="2800">
                <a:latin typeface="Times New Roman"/>
                <a:cs typeface="Times New Roman"/>
              </a:rPr>
              <a:t>Approach: Final Dataset</a:t>
            </a:r>
            <a:br>
              <a:rPr lang="en-US" sz="2800">
                <a:latin typeface="Times New Roman"/>
                <a:cs typeface="Times New Roman"/>
              </a:rPr>
            </a:br>
            <a:r>
              <a:rPr lang="en-US" sz="2800">
                <a:solidFill>
                  <a:srgbClr val="C00000"/>
                </a:solidFill>
                <a:latin typeface="Times New Roman"/>
                <a:cs typeface="Times New Roman"/>
              </a:rPr>
              <a:t>Step1</a:t>
            </a:r>
            <a:br>
              <a:rPr lang="en-US" sz="2800">
                <a:latin typeface="Times New Roman"/>
                <a:cs typeface="Times New Roman"/>
              </a:rPr>
            </a:br>
            <a:r>
              <a:rPr lang="en-US" sz="2000" b="1">
                <a:latin typeface="Times New Roman"/>
                <a:cs typeface="Times New Roman"/>
              </a:rPr>
              <a:t>AE data</a:t>
            </a:r>
            <a:endParaRPr lang="fr-FR"/>
          </a:p>
        </p:txBody>
      </p:sp>
      <p:pic>
        <p:nvPicPr>
          <p:cNvPr id="5" name="Espace réservé du contenu 3" descr="Une image contenant texte, diagramme, ligne, Parallèle&#10;&#10;Description générée automatiquement">
            <a:extLst>
              <a:ext uri="{FF2B5EF4-FFF2-40B4-BE49-F238E27FC236}">
                <a16:creationId xmlns:a16="http://schemas.microsoft.com/office/drawing/2014/main" id="{19C18D17-6EB9-25A0-8988-F6CB22862EFB}"/>
              </a:ext>
            </a:extLst>
          </p:cNvPr>
          <p:cNvPicPr>
            <a:picLocks noChangeAspect="1"/>
          </p:cNvPicPr>
          <p:nvPr/>
        </p:nvPicPr>
        <p:blipFill>
          <a:blip r:embed="rId2"/>
          <a:stretch>
            <a:fillRect/>
          </a:stretch>
        </p:blipFill>
        <p:spPr>
          <a:xfrm>
            <a:off x="1298098" y="1585307"/>
            <a:ext cx="9293246" cy="4686299"/>
          </a:xfrm>
          <a:prstGeom prst="rect">
            <a:avLst/>
          </a:prstGeom>
        </p:spPr>
      </p:pic>
      <p:sp>
        <p:nvSpPr>
          <p:cNvPr id="3" name="Slide Number Placeholder 2">
            <a:extLst>
              <a:ext uri="{FF2B5EF4-FFF2-40B4-BE49-F238E27FC236}">
                <a16:creationId xmlns:a16="http://schemas.microsoft.com/office/drawing/2014/main" id="{C15F3D2A-BDC8-CAD7-6C58-313377B15142}"/>
              </a:ext>
            </a:extLst>
          </p:cNvPr>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2774393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E7326D-3DBB-427E-24CA-F4D4250907A8}"/>
              </a:ext>
            </a:extLst>
          </p:cNvPr>
          <p:cNvSpPr>
            <a:spLocks noGrp="1"/>
          </p:cNvSpPr>
          <p:nvPr>
            <p:ph type="title"/>
          </p:nvPr>
        </p:nvSpPr>
        <p:spPr/>
        <p:txBody>
          <a:bodyPr/>
          <a:lstStyle/>
          <a:p>
            <a:r>
              <a:rPr lang="en-US" sz="2800">
                <a:latin typeface="Times New Roman"/>
                <a:cs typeface="Times New Roman"/>
              </a:rPr>
              <a:t>Approach: Final Dataset</a:t>
            </a:r>
            <a:br>
              <a:rPr lang="en-US" sz="2800">
                <a:latin typeface="Times New Roman"/>
                <a:cs typeface="Times New Roman"/>
              </a:rPr>
            </a:br>
            <a:r>
              <a:rPr lang="en-US" sz="2800">
                <a:solidFill>
                  <a:srgbClr val="C00000"/>
                </a:solidFill>
                <a:latin typeface="Times New Roman"/>
                <a:cs typeface="Times New Roman"/>
              </a:rPr>
              <a:t>Step1</a:t>
            </a:r>
            <a:br>
              <a:rPr lang="en-US" sz="2800">
                <a:latin typeface="Times New Roman"/>
                <a:cs typeface="Times New Roman"/>
              </a:rPr>
            </a:br>
            <a:r>
              <a:rPr lang="en-US" sz="2000" b="1">
                <a:latin typeface="Times New Roman"/>
                <a:cs typeface="Times New Roman"/>
              </a:rPr>
              <a:t>Load data</a:t>
            </a:r>
            <a:endParaRPr lang="fr-FR"/>
          </a:p>
        </p:txBody>
      </p:sp>
      <p:pic>
        <p:nvPicPr>
          <p:cNvPr id="4" name="Espace réservé du contenu 3" descr="Une image contenant texte, diagramme, Tracé, ligne&#10;&#10;Description générée automatiquement">
            <a:extLst>
              <a:ext uri="{FF2B5EF4-FFF2-40B4-BE49-F238E27FC236}">
                <a16:creationId xmlns:a16="http://schemas.microsoft.com/office/drawing/2014/main" id="{7F7CA23E-60A8-0C4A-AF39-07BCBC043A71}"/>
              </a:ext>
            </a:extLst>
          </p:cNvPr>
          <p:cNvPicPr>
            <a:picLocks noGrp="1" noChangeAspect="1"/>
          </p:cNvPicPr>
          <p:nvPr>
            <p:ph idx="1"/>
          </p:nvPr>
        </p:nvPicPr>
        <p:blipFill>
          <a:blip r:embed="rId2"/>
          <a:stretch>
            <a:fillRect/>
          </a:stretch>
        </p:blipFill>
        <p:spPr>
          <a:xfrm>
            <a:off x="997324" y="1724933"/>
            <a:ext cx="10679205" cy="3745900"/>
          </a:xfrm>
        </p:spPr>
      </p:pic>
      <p:sp>
        <p:nvSpPr>
          <p:cNvPr id="3" name="Slide Number Placeholder 2">
            <a:extLst>
              <a:ext uri="{FF2B5EF4-FFF2-40B4-BE49-F238E27FC236}">
                <a16:creationId xmlns:a16="http://schemas.microsoft.com/office/drawing/2014/main" id="{3B1A6AFF-C394-7124-ED35-0CDAE5D07FAE}"/>
              </a:ext>
            </a:extLst>
          </p:cNvPr>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3301991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400006-843A-D551-B9FC-5B486728C847}"/>
              </a:ext>
            </a:extLst>
          </p:cNvPr>
          <p:cNvSpPr>
            <a:spLocks noGrp="1"/>
          </p:cNvSpPr>
          <p:nvPr>
            <p:ph type="title"/>
          </p:nvPr>
        </p:nvSpPr>
        <p:spPr/>
        <p:txBody>
          <a:bodyPr/>
          <a:lstStyle/>
          <a:p>
            <a:r>
              <a:rPr lang="en-US" sz="2800">
                <a:latin typeface="Times New Roman"/>
                <a:cs typeface="Times New Roman"/>
              </a:rPr>
              <a:t>Approach: Model description</a:t>
            </a:r>
            <a:br>
              <a:rPr lang="en-US" sz="2800">
                <a:latin typeface="Times New Roman"/>
                <a:cs typeface="Times New Roman"/>
              </a:rPr>
            </a:br>
            <a:r>
              <a:rPr lang="en-US" sz="2800">
                <a:solidFill>
                  <a:srgbClr val="C00000"/>
                </a:solidFill>
                <a:latin typeface="Times New Roman"/>
                <a:cs typeface="Times New Roman"/>
              </a:rPr>
              <a:t>Step1</a:t>
            </a:r>
            <a:endParaRPr lang="fr-FR"/>
          </a:p>
        </p:txBody>
      </p:sp>
      <p:pic>
        <p:nvPicPr>
          <p:cNvPr id="35" name="Picture 3" descr="A table with numbers and letters&#10;&#10;Description automatically generated">
            <a:extLst>
              <a:ext uri="{FF2B5EF4-FFF2-40B4-BE49-F238E27FC236}">
                <a16:creationId xmlns:a16="http://schemas.microsoft.com/office/drawing/2014/main" id="{2F1D436C-4B07-EFD7-8B83-7E76A3599024}"/>
              </a:ext>
            </a:extLst>
          </p:cNvPr>
          <p:cNvPicPr>
            <a:picLocks noChangeAspect="1"/>
          </p:cNvPicPr>
          <p:nvPr/>
        </p:nvPicPr>
        <p:blipFill>
          <a:blip r:embed="rId2"/>
          <a:stretch>
            <a:fillRect/>
          </a:stretch>
        </p:blipFill>
        <p:spPr>
          <a:xfrm>
            <a:off x="2219898" y="2273600"/>
            <a:ext cx="6696826" cy="3869633"/>
          </a:xfrm>
          <a:prstGeom prst="rect">
            <a:avLst/>
          </a:prstGeom>
        </p:spPr>
      </p:pic>
      <p:sp>
        <p:nvSpPr>
          <p:cNvPr id="39" name="TextBox 6">
            <a:extLst>
              <a:ext uri="{FF2B5EF4-FFF2-40B4-BE49-F238E27FC236}">
                <a16:creationId xmlns:a16="http://schemas.microsoft.com/office/drawing/2014/main" id="{E1F0485B-745D-B7E9-1067-A56F75056D14}"/>
              </a:ext>
            </a:extLst>
          </p:cNvPr>
          <p:cNvSpPr txBox="1"/>
          <p:nvPr/>
        </p:nvSpPr>
        <p:spPr>
          <a:xfrm>
            <a:off x="9180550" y="1756478"/>
            <a:ext cx="2128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lumMod val="50000"/>
                  </a:schemeClr>
                </a:solidFill>
              </a:rPr>
              <a:t>Training: 4600 hits</a:t>
            </a:r>
          </a:p>
        </p:txBody>
      </p:sp>
      <p:sp>
        <p:nvSpPr>
          <p:cNvPr id="41" name="Arrow: Right 7">
            <a:extLst>
              <a:ext uri="{FF2B5EF4-FFF2-40B4-BE49-F238E27FC236}">
                <a16:creationId xmlns:a16="http://schemas.microsoft.com/office/drawing/2014/main" id="{D3850E58-4541-0F4B-30A7-3FDFAE7D4F3E}"/>
              </a:ext>
            </a:extLst>
          </p:cNvPr>
          <p:cNvSpPr/>
          <p:nvPr/>
        </p:nvSpPr>
        <p:spPr>
          <a:xfrm>
            <a:off x="1709351" y="2708189"/>
            <a:ext cx="514864" cy="144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8">
            <a:extLst>
              <a:ext uri="{FF2B5EF4-FFF2-40B4-BE49-F238E27FC236}">
                <a16:creationId xmlns:a16="http://schemas.microsoft.com/office/drawing/2014/main" id="{CB19FB3C-09C9-1844-7817-C17E02CA8826}"/>
              </a:ext>
            </a:extLst>
          </p:cNvPr>
          <p:cNvSpPr/>
          <p:nvPr/>
        </p:nvSpPr>
        <p:spPr>
          <a:xfrm rot="10800000">
            <a:off x="9164594" y="5334000"/>
            <a:ext cx="514864" cy="144162"/>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C17F619-007E-3F0C-1449-7CD53A60ED22}"/>
              </a:ext>
            </a:extLst>
          </p:cNvPr>
          <p:cNvSpPr/>
          <p:nvPr/>
        </p:nvSpPr>
        <p:spPr>
          <a:xfrm>
            <a:off x="2388973" y="2594919"/>
            <a:ext cx="6641756" cy="2574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477A78C-7F26-9A4E-4C60-7AAEF1BB7BA0}"/>
              </a:ext>
            </a:extLst>
          </p:cNvPr>
          <p:cNvSpPr/>
          <p:nvPr/>
        </p:nvSpPr>
        <p:spPr>
          <a:xfrm>
            <a:off x="8073081" y="2914135"/>
            <a:ext cx="957648" cy="25743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D6276B0-276A-B2B7-05ED-CA3248C85855}"/>
              </a:ext>
            </a:extLst>
          </p:cNvPr>
          <p:cNvSpPr/>
          <p:nvPr/>
        </p:nvSpPr>
        <p:spPr>
          <a:xfrm>
            <a:off x="1070918" y="2275702"/>
            <a:ext cx="10235513" cy="1956487"/>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13">
            <a:extLst>
              <a:ext uri="{FF2B5EF4-FFF2-40B4-BE49-F238E27FC236}">
                <a16:creationId xmlns:a16="http://schemas.microsoft.com/office/drawing/2014/main" id="{A95BEFC1-278A-18FB-78EB-3CC163ABBEFD}"/>
              </a:ext>
            </a:extLst>
          </p:cNvPr>
          <p:cNvSpPr txBox="1"/>
          <p:nvPr/>
        </p:nvSpPr>
        <p:spPr>
          <a:xfrm>
            <a:off x="263091" y="6235802"/>
            <a:ext cx="2128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rPr>
              <a:t>Testing: 240 hits</a:t>
            </a:r>
          </a:p>
        </p:txBody>
      </p:sp>
      <p:sp>
        <p:nvSpPr>
          <p:cNvPr id="53" name="TextBox 14">
            <a:extLst>
              <a:ext uri="{FF2B5EF4-FFF2-40B4-BE49-F238E27FC236}">
                <a16:creationId xmlns:a16="http://schemas.microsoft.com/office/drawing/2014/main" id="{B20FCD24-EEAF-7D16-D701-37E61B956D33}"/>
              </a:ext>
            </a:extLst>
          </p:cNvPr>
          <p:cNvSpPr txBox="1"/>
          <p:nvPr/>
        </p:nvSpPr>
        <p:spPr>
          <a:xfrm>
            <a:off x="9026091" y="5473802"/>
            <a:ext cx="1953063" cy="6669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latin typeface="Times New Roman"/>
                <a:cs typeface="Times New Roman"/>
              </a:rPr>
              <a:t>Output at</a:t>
            </a:r>
            <a:endParaRPr lang="en-US"/>
          </a:p>
          <a:p>
            <a:r>
              <a:rPr lang="en-US">
                <a:solidFill>
                  <a:srgbClr val="C00000"/>
                </a:solidFill>
                <a:latin typeface="Times New Roman"/>
                <a:cs typeface="Times New Roman"/>
              </a:rPr>
              <a:t> t+1, t+2,…, </a:t>
            </a:r>
            <a:r>
              <a:rPr lang="en-US" err="1">
                <a:solidFill>
                  <a:srgbClr val="C00000"/>
                </a:solidFill>
                <a:latin typeface="Times New Roman"/>
                <a:cs typeface="Times New Roman"/>
              </a:rPr>
              <a:t>t+m</a:t>
            </a:r>
            <a:endParaRPr lang="en-US" err="1">
              <a:solidFill>
                <a:srgbClr val="000000"/>
              </a:solidFill>
              <a:latin typeface="Aptos" panose="020B0004020202020204"/>
              <a:cs typeface="Times New Roman"/>
            </a:endParaRPr>
          </a:p>
        </p:txBody>
      </p:sp>
      <p:sp>
        <p:nvSpPr>
          <p:cNvPr id="55" name="TextBox 15">
            <a:extLst>
              <a:ext uri="{FF2B5EF4-FFF2-40B4-BE49-F238E27FC236}">
                <a16:creationId xmlns:a16="http://schemas.microsoft.com/office/drawing/2014/main" id="{16CB83F1-0D29-5D3A-EEB3-A531F83FFA05}"/>
              </a:ext>
            </a:extLst>
          </p:cNvPr>
          <p:cNvSpPr txBox="1"/>
          <p:nvPr/>
        </p:nvSpPr>
        <p:spPr>
          <a:xfrm>
            <a:off x="1117766" y="2909775"/>
            <a:ext cx="1324929" cy="3796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2060"/>
                </a:solidFill>
                <a:latin typeface="Times New Roman"/>
                <a:cs typeface="Times New Roman"/>
              </a:rPr>
              <a:t>Input at t-1</a:t>
            </a:r>
          </a:p>
        </p:txBody>
      </p:sp>
      <p:sp>
        <p:nvSpPr>
          <p:cNvPr id="57" name="Rectangle 56">
            <a:extLst>
              <a:ext uri="{FF2B5EF4-FFF2-40B4-BE49-F238E27FC236}">
                <a16:creationId xmlns:a16="http://schemas.microsoft.com/office/drawing/2014/main" id="{369C1E9B-C042-A00F-54F9-48D23F88A576}"/>
              </a:ext>
            </a:extLst>
          </p:cNvPr>
          <p:cNvSpPr/>
          <p:nvPr/>
        </p:nvSpPr>
        <p:spPr>
          <a:xfrm>
            <a:off x="2337486" y="4396946"/>
            <a:ext cx="6641756" cy="834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9A45544-5803-0065-9158-EC1D9CB58D6C}"/>
              </a:ext>
            </a:extLst>
          </p:cNvPr>
          <p:cNvSpPr/>
          <p:nvPr/>
        </p:nvSpPr>
        <p:spPr>
          <a:xfrm>
            <a:off x="7908324" y="5292811"/>
            <a:ext cx="1019431" cy="55605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19">
            <a:extLst>
              <a:ext uri="{FF2B5EF4-FFF2-40B4-BE49-F238E27FC236}">
                <a16:creationId xmlns:a16="http://schemas.microsoft.com/office/drawing/2014/main" id="{5C8FAB36-C685-F84B-22B2-C3A58919AF14}"/>
              </a:ext>
            </a:extLst>
          </p:cNvPr>
          <p:cNvSpPr/>
          <p:nvPr/>
        </p:nvSpPr>
        <p:spPr>
          <a:xfrm>
            <a:off x="1699054" y="4551405"/>
            <a:ext cx="514864" cy="144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20">
            <a:extLst>
              <a:ext uri="{FF2B5EF4-FFF2-40B4-BE49-F238E27FC236}">
                <a16:creationId xmlns:a16="http://schemas.microsoft.com/office/drawing/2014/main" id="{3F45A312-E325-3315-16BA-40F648CE61FB}"/>
              </a:ext>
            </a:extLst>
          </p:cNvPr>
          <p:cNvSpPr txBox="1"/>
          <p:nvPr/>
        </p:nvSpPr>
        <p:spPr>
          <a:xfrm>
            <a:off x="1107469" y="4752991"/>
            <a:ext cx="13249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2060"/>
                </a:solidFill>
                <a:latin typeface="Times New Roman"/>
                <a:cs typeface="Times New Roman"/>
              </a:rPr>
              <a:t>Input at:</a:t>
            </a:r>
            <a:endParaRPr lang="en-US"/>
          </a:p>
          <a:p>
            <a:r>
              <a:rPr lang="en-US">
                <a:solidFill>
                  <a:srgbClr val="002060"/>
                </a:solidFill>
                <a:latin typeface="Times New Roman"/>
                <a:cs typeface="Times New Roman"/>
              </a:rPr>
              <a:t>t, t-1,.., t-n</a:t>
            </a:r>
            <a:endParaRPr lang="en-US">
              <a:solidFill>
                <a:srgbClr val="000000"/>
              </a:solidFill>
              <a:latin typeface="Aptos" panose="020B0004020202020204"/>
              <a:cs typeface="Times New Roman"/>
            </a:endParaRPr>
          </a:p>
        </p:txBody>
      </p:sp>
      <p:sp>
        <p:nvSpPr>
          <p:cNvPr id="65" name="Rectangle 64">
            <a:extLst>
              <a:ext uri="{FF2B5EF4-FFF2-40B4-BE49-F238E27FC236}">
                <a16:creationId xmlns:a16="http://schemas.microsoft.com/office/drawing/2014/main" id="{1917ABD2-69E5-9AAF-0672-56B56E1DF461}"/>
              </a:ext>
            </a:extLst>
          </p:cNvPr>
          <p:cNvSpPr/>
          <p:nvPr/>
        </p:nvSpPr>
        <p:spPr>
          <a:xfrm>
            <a:off x="1173891" y="4355756"/>
            <a:ext cx="10235513" cy="195648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BE73989-A0DC-796D-1A51-214E3780E43E}"/>
              </a:ext>
            </a:extLst>
          </p:cNvPr>
          <p:cNvSpPr>
            <a:spLocks noGrp="1"/>
          </p:cNvSpPr>
          <p:nvPr>
            <p:ph type="sldNum" sz="quarter" idx="12"/>
          </p:nvPr>
        </p:nvSpPr>
        <p:spPr/>
        <p:txBody>
          <a:bodyPr/>
          <a:lstStyle/>
          <a:p>
            <a:fld id="{330EA680-D336-4FF7-8B7A-9848BB0A1C32}" type="slidenum">
              <a:rPr lang="en-US" smtClean="0"/>
              <a:t>26</a:t>
            </a:fld>
            <a:endParaRPr lang="en-US"/>
          </a:p>
        </p:txBody>
      </p:sp>
    </p:spTree>
    <p:extLst>
      <p:ext uri="{BB962C8B-B14F-4D97-AF65-F5344CB8AC3E}">
        <p14:creationId xmlns:p14="http://schemas.microsoft.com/office/powerpoint/2010/main" val="575948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4626F5-83B0-7ED8-76C3-AD305E14694D}"/>
              </a:ext>
            </a:extLst>
          </p:cNvPr>
          <p:cNvSpPr>
            <a:spLocks noGrp="1"/>
          </p:cNvSpPr>
          <p:nvPr>
            <p:ph type="title"/>
          </p:nvPr>
        </p:nvSpPr>
        <p:spPr/>
        <p:txBody>
          <a:bodyPr/>
          <a:lstStyle/>
          <a:p>
            <a:r>
              <a:rPr lang="en-US" sz="2800">
                <a:latin typeface="Times New Roman"/>
                <a:cs typeface="Times New Roman"/>
              </a:rPr>
              <a:t>Approach: Model results</a:t>
            </a:r>
            <a:br>
              <a:rPr lang="en-US" sz="2800">
                <a:latin typeface="Times New Roman"/>
                <a:cs typeface="Times New Roman"/>
              </a:rPr>
            </a:br>
            <a:r>
              <a:rPr lang="en-US" sz="2800">
                <a:solidFill>
                  <a:srgbClr val="C00000"/>
                </a:solidFill>
                <a:latin typeface="Times New Roman"/>
                <a:cs typeface="Times New Roman"/>
              </a:rPr>
              <a:t>Step1</a:t>
            </a:r>
            <a:endParaRPr lang="fr-FR"/>
          </a:p>
        </p:txBody>
      </p:sp>
      <p:pic>
        <p:nvPicPr>
          <p:cNvPr id="5" name="Espace réservé du contenu 3" descr="Une image contenant texte, diagramme, ligne, Tracé&#10;&#10;Description générée automatiquement">
            <a:extLst>
              <a:ext uri="{FF2B5EF4-FFF2-40B4-BE49-F238E27FC236}">
                <a16:creationId xmlns:a16="http://schemas.microsoft.com/office/drawing/2014/main" id="{BF0CC69B-3919-59D8-E585-0891DDB1A01D}"/>
              </a:ext>
            </a:extLst>
          </p:cNvPr>
          <p:cNvPicPr>
            <a:picLocks noChangeAspect="1"/>
          </p:cNvPicPr>
          <p:nvPr/>
        </p:nvPicPr>
        <p:blipFill>
          <a:blip r:embed="rId2"/>
          <a:stretch>
            <a:fillRect/>
          </a:stretch>
        </p:blipFill>
        <p:spPr>
          <a:xfrm>
            <a:off x="4605619" y="2224568"/>
            <a:ext cx="6589057" cy="4169775"/>
          </a:xfrm>
          <a:prstGeom prst="rect">
            <a:avLst/>
          </a:prstGeom>
        </p:spPr>
      </p:pic>
      <p:pic>
        <p:nvPicPr>
          <p:cNvPr id="7" name="Image 6" descr="Une image contenant texte, capture d’écran, Police, nombre&#10;&#10;Description générée automatiquement">
            <a:extLst>
              <a:ext uri="{FF2B5EF4-FFF2-40B4-BE49-F238E27FC236}">
                <a16:creationId xmlns:a16="http://schemas.microsoft.com/office/drawing/2014/main" id="{34681049-4046-8732-5545-7F41A2E47448}"/>
              </a:ext>
            </a:extLst>
          </p:cNvPr>
          <p:cNvPicPr>
            <a:picLocks noChangeAspect="1"/>
          </p:cNvPicPr>
          <p:nvPr/>
        </p:nvPicPr>
        <p:blipFill>
          <a:blip r:embed="rId3"/>
          <a:stretch>
            <a:fillRect/>
          </a:stretch>
        </p:blipFill>
        <p:spPr>
          <a:xfrm>
            <a:off x="836800" y="2752444"/>
            <a:ext cx="2943225" cy="2809875"/>
          </a:xfrm>
          <a:prstGeom prst="rect">
            <a:avLst/>
          </a:prstGeom>
        </p:spPr>
      </p:pic>
      <p:sp>
        <p:nvSpPr>
          <p:cNvPr id="9" name="Arrow: Down 10">
            <a:extLst>
              <a:ext uri="{FF2B5EF4-FFF2-40B4-BE49-F238E27FC236}">
                <a16:creationId xmlns:a16="http://schemas.microsoft.com/office/drawing/2014/main" id="{92CA6B13-66F4-CD5A-C24C-060A37DC77B3}"/>
              </a:ext>
            </a:extLst>
          </p:cNvPr>
          <p:cNvSpPr/>
          <p:nvPr/>
        </p:nvSpPr>
        <p:spPr>
          <a:xfrm>
            <a:off x="3514120" y="2151191"/>
            <a:ext cx="152400"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1">
            <a:extLst>
              <a:ext uri="{FF2B5EF4-FFF2-40B4-BE49-F238E27FC236}">
                <a16:creationId xmlns:a16="http://schemas.microsoft.com/office/drawing/2014/main" id="{607BFBD2-068C-FD2C-9885-8580E73D5CF4}"/>
              </a:ext>
            </a:extLst>
          </p:cNvPr>
          <p:cNvSpPr/>
          <p:nvPr/>
        </p:nvSpPr>
        <p:spPr>
          <a:xfrm rot="10800000">
            <a:off x="3171220" y="5551376"/>
            <a:ext cx="152400" cy="609600"/>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C746F7B-2731-BBDE-1E8D-E886005F3825}"/>
              </a:ext>
            </a:extLst>
          </p:cNvPr>
          <p:cNvSpPr txBox="1"/>
          <p:nvPr/>
        </p:nvSpPr>
        <p:spPr>
          <a:xfrm>
            <a:off x="2919448" y="1782523"/>
            <a:ext cx="14898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Features</a:t>
            </a:r>
          </a:p>
        </p:txBody>
      </p:sp>
      <p:sp>
        <p:nvSpPr>
          <p:cNvPr id="15" name="TextBox 13">
            <a:extLst>
              <a:ext uri="{FF2B5EF4-FFF2-40B4-BE49-F238E27FC236}">
                <a16:creationId xmlns:a16="http://schemas.microsoft.com/office/drawing/2014/main" id="{82F3CE48-4C77-9D27-EE91-91A17D03985C}"/>
              </a:ext>
            </a:extLst>
          </p:cNvPr>
          <p:cNvSpPr txBox="1"/>
          <p:nvPr/>
        </p:nvSpPr>
        <p:spPr>
          <a:xfrm>
            <a:off x="2605681" y="6172027"/>
            <a:ext cx="1487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Target: </a:t>
            </a:r>
            <a:r>
              <a:rPr lang="en-US">
                <a:solidFill>
                  <a:srgbClr val="C00000"/>
                </a:solidFill>
              </a:rPr>
              <a:t>Force</a:t>
            </a:r>
          </a:p>
        </p:txBody>
      </p:sp>
      <p:sp>
        <p:nvSpPr>
          <p:cNvPr id="17" name="Arrow: Down 14">
            <a:extLst>
              <a:ext uri="{FF2B5EF4-FFF2-40B4-BE49-F238E27FC236}">
                <a16:creationId xmlns:a16="http://schemas.microsoft.com/office/drawing/2014/main" id="{5CB2FE32-B17C-7817-E615-FC590B3E9170}"/>
              </a:ext>
            </a:extLst>
          </p:cNvPr>
          <p:cNvSpPr/>
          <p:nvPr/>
        </p:nvSpPr>
        <p:spPr>
          <a:xfrm>
            <a:off x="3293203" y="2543076"/>
            <a:ext cx="65316" cy="2177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6">
            <a:extLst>
              <a:ext uri="{FF2B5EF4-FFF2-40B4-BE49-F238E27FC236}">
                <a16:creationId xmlns:a16="http://schemas.microsoft.com/office/drawing/2014/main" id="{9F802E0F-9271-5C0C-04AE-774EB84EF15D}"/>
              </a:ext>
            </a:extLst>
          </p:cNvPr>
          <p:cNvSpPr txBox="1"/>
          <p:nvPr/>
        </p:nvSpPr>
        <p:spPr>
          <a:xfrm>
            <a:off x="2613367" y="2282304"/>
            <a:ext cx="84761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imes New Roman"/>
                <a:cs typeface="Times New Roman"/>
              </a:rPr>
              <a:t>Time steps</a:t>
            </a:r>
          </a:p>
        </p:txBody>
      </p:sp>
      <p:sp>
        <p:nvSpPr>
          <p:cNvPr id="3" name="Slide Number Placeholder 2">
            <a:extLst>
              <a:ext uri="{FF2B5EF4-FFF2-40B4-BE49-F238E27FC236}">
                <a16:creationId xmlns:a16="http://schemas.microsoft.com/office/drawing/2014/main" id="{E135D1BF-E5B4-4A95-0CBD-69E7479F2EF5}"/>
              </a:ext>
            </a:extLst>
          </p:cNvPr>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1071396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5BAA-4EE8-DB05-B87A-6B7851D1C2A8}"/>
              </a:ext>
            </a:extLst>
          </p:cNvPr>
          <p:cNvSpPr>
            <a:spLocks noGrp="1"/>
          </p:cNvSpPr>
          <p:nvPr>
            <p:ph type="title"/>
          </p:nvPr>
        </p:nvSpPr>
        <p:spPr/>
        <p:txBody>
          <a:bodyPr/>
          <a:lstStyle/>
          <a:p>
            <a:r>
              <a:rPr lang="en-US" sz="2800">
                <a:latin typeface="Times New Roman"/>
                <a:cs typeface="Times New Roman"/>
              </a:rPr>
              <a:t>Approach: Final Dataset</a:t>
            </a:r>
            <a:br>
              <a:rPr lang="en-US" sz="2800">
                <a:latin typeface="Times New Roman"/>
                <a:cs typeface="Times New Roman"/>
              </a:rPr>
            </a:br>
            <a:r>
              <a:rPr lang="en-US" sz="2800">
                <a:solidFill>
                  <a:srgbClr val="C00000"/>
                </a:solidFill>
                <a:latin typeface="Times New Roman"/>
                <a:cs typeface="Times New Roman"/>
              </a:rPr>
              <a:t>Step2</a:t>
            </a:r>
            <a:br>
              <a:rPr lang="en-US" sz="2800">
                <a:latin typeface="Times New Roman"/>
                <a:cs typeface="Times New Roman"/>
              </a:rPr>
            </a:br>
            <a:endParaRPr lang="en-US" sz="2000">
              <a:latin typeface="Times New Roman"/>
              <a:cs typeface="Times New Roman"/>
            </a:endParaRPr>
          </a:p>
        </p:txBody>
      </p:sp>
      <p:sp>
        <p:nvSpPr>
          <p:cNvPr id="3" name="TextBox 2">
            <a:extLst>
              <a:ext uri="{FF2B5EF4-FFF2-40B4-BE49-F238E27FC236}">
                <a16:creationId xmlns:a16="http://schemas.microsoft.com/office/drawing/2014/main" id="{52B1218D-691B-B2C4-D986-C5F28F326914}"/>
              </a:ext>
            </a:extLst>
          </p:cNvPr>
          <p:cNvSpPr txBox="1"/>
          <p:nvPr/>
        </p:nvSpPr>
        <p:spPr>
          <a:xfrm>
            <a:off x="1053907" y="1530240"/>
            <a:ext cx="95183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Times New Roman"/>
                <a:cs typeface="Times New Roman"/>
              </a:rPr>
              <a:t>8 features</a:t>
            </a:r>
            <a:endParaRPr lang="en-US"/>
          </a:p>
          <a:p>
            <a:pPr marL="285750" indent="-285750">
              <a:buFont typeface="Arial"/>
              <a:buChar char="•"/>
            </a:pPr>
            <a:r>
              <a:rPr lang="en-US">
                <a:latin typeface="Times New Roman"/>
                <a:cs typeface="Times New Roman"/>
              </a:rPr>
              <a:t>1 Target (Time) included in the Features: </a:t>
            </a:r>
            <a:r>
              <a:rPr lang="en-US">
                <a:solidFill>
                  <a:srgbClr val="C00000"/>
                </a:solidFill>
                <a:latin typeface="Times New Roman"/>
                <a:cs typeface="Times New Roman"/>
              </a:rPr>
              <a:t>Predict the Time of the upcoming Hit</a:t>
            </a:r>
          </a:p>
          <a:p>
            <a:pPr marL="285750" indent="-285750">
              <a:buFont typeface="Arial"/>
              <a:buChar char="•"/>
            </a:pPr>
            <a:r>
              <a:rPr lang="en-US">
                <a:latin typeface="Times New Roman"/>
                <a:cs typeface="Times New Roman"/>
              </a:rPr>
              <a:t>4840 sample: 3 tests to failure</a:t>
            </a:r>
          </a:p>
          <a:p>
            <a:endParaRPr lang="en-US"/>
          </a:p>
        </p:txBody>
      </p:sp>
      <p:sp>
        <p:nvSpPr>
          <p:cNvPr id="4" name="Left Brace 3">
            <a:extLst>
              <a:ext uri="{FF2B5EF4-FFF2-40B4-BE49-F238E27FC236}">
                <a16:creationId xmlns:a16="http://schemas.microsoft.com/office/drawing/2014/main" id="{A17E1340-A63C-D5AE-9971-EDF843A862ED}"/>
              </a:ext>
            </a:extLst>
          </p:cNvPr>
          <p:cNvSpPr/>
          <p:nvPr/>
        </p:nvSpPr>
        <p:spPr>
          <a:xfrm rot="10800000" flipH="1">
            <a:off x="1634381" y="2971800"/>
            <a:ext cx="530352" cy="9144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9FE609BE-00B2-D0AC-6AFA-DF49CF24F897}"/>
              </a:ext>
            </a:extLst>
          </p:cNvPr>
          <p:cNvSpPr/>
          <p:nvPr/>
        </p:nvSpPr>
        <p:spPr>
          <a:xfrm rot="10800000" flipH="1">
            <a:off x="1634381" y="4060371"/>
            <a:ext cx="530352" cy="9144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44330819-BB91-10AF-A42E-129B8C12C0FF}"/>
              </a:ext>
            </a:extLst>
          </p:cNvPr>
          <p:cNvSpPr/>
          <p:nvPr/>
        </p:nvSpPr>
        <p:spPr>
          <a:xfrm rot="10800000" flipH="1">
            <a:off x="1699695" y="5203371"/>
            <a:ext cx="530352" cy="9144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9ADEBB34-B52F-06C8-C4C6-96BC315DE4B2}"/>
              </a:ext>
            </a:extLst>
          </p:cNvPr>
          <p:cNvSpPr txBox="1"/>
          <p:nvPr/>
        </p:nvSpPr>
        <p:spPr>
          <a:xfrm>
            <a:off x="375556" y="3086099"/>
            <a:ext cx="11756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Test1: 196 hit\</a:t>
            </a:r>
          </a:p>
          <a:p>
            <a:r>
              <a:rPr lang="en-US"/>
              <a:t>706s</a:t>
            </a:r>
          </a:p>
        </p:txBody>
      </p:sp>
      <p:sp>
        <p:nvSpPr>
          <p:cNvPr id="10" name="TextBox 9">
            <a:extLst>
              <a:ext uri="{FF2B5EF4-FFF2-40B4-BE49-F238E27FC236}">
                <a16:creationId xmlns:a16="http://schemas.microsoft.com/office/drawing/2014/main" id="{E68CB49D-3181-0AAE-F2AA-956B225F7EA1}"/>
              </a:ext>
            </a:extLst>
          </p:cNvPr>
          <p:cNvSpPr txBox="1"/>
          <p:nvPr/>
        </p:nvSpPr>
        <p:spPr>
          <a:xfrm>
            <a:off x="462641" y="5201129"/>
            <a:ext cx="11756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Test2: 159 hit\</a:t>
            </a:r>
          </a:p>
          <a:p>
            <a:r>
              <a:rPr lang="en-US"/>
              <a:t>873s</a:t>
            </a:r>
          </a:p>
        </p:txBody>
      </p:sp>
      <p:sp>
        <p:nvSpPr>
          <p:cNvPr id="11" name="TextBox 10">
            <a:extLst>
              <a:ext uri="{FF2B5EF4-FFF2-40B4-BE49-F238E27FC236}">
                <a16:creationId xmlns:a16="http://schemas.microsoft.com/office/drawing/2014/main" id="{81FBFC33-0749-C32A-7F1C-080A2CC0B034}"/>
              </a:ext>
            </a:extLst>
          </p:cNvPr>
          <p:cNvSpPr txBox="1"/>
          <p:nvPr/>
        </p:nvSpPr>
        <p:spPr>
          <a:xfrm>
            <a:off x="361788" y="4057808"/>
            <a:ext cx="11756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Test3: 4486 hit\</a:t>
            </a:r>
          </a:p>
          <a:p>
            <a:r>
              <a:rPr lang="en-US"/>
              <a:t>1539s</a:t>
            </a:r>
          </a:p>
        </p:txBody>
      </p:sp>
      <p:pic>
        <p:nvPicPr>
          <p:cNvPr id="15" name="Picture 3" descr="A table with numbers and letters&#10;&#10;Description automatically generated">
            <a:extLst>
              <a:ext uri="{FF2B5EF4-FFF2-40B4-BE49-F238E27FC236}">
                <a16:creationId xmlns:a16="http://schemas.microsoft.com/office/drawing/2014/main" id="{AA46E2C3-6A72-8719-012A-F25162436A32}"/>
              </a:ext>
            </a:extLst>
          </p:cNvPr>
          <p:cNvPicPr>
            <a:picLocks noChangeAspect="1"/>
          </p:cNvPicPr>
          <p:nvPr/>
        </p:nvPicPr>
        <p:blipFill>
          <a:blip r:embed="rId2"/>
          <a:stretch>
            <a:fillRect/>
          </a:stretch>
        </p:blipFill>
        <p:spPr>
          <a:xfrm>
            <a:off x="2231104" y="2452892"/>
            <a:ext cx="7145061" cy="3712753"/>
          </a:xfrm>
          <a:prstGeom prst="rect">
            <a:avLst/>
          </a:prstGeom>
        </p:spPr>
      </p:pic>
      <p:sp>
        <p:nvSpPr>
          <p:cNvPr id="18" name="Rectangle 17">
            <a:extLst>
              <a:ext uri="{FF2B5EF4-FFF2-40B4-BE49-F238E27FC236}">
                <a16:creationId xmlns:a16="http://schemas.microsoft.com/office/drawing/2014/main" id="{4A769DE3-1B09-ED49-7199-1D9D415AD4E2}"/>
              </a:ext>
            </a:extLst>
          </p:cNvPr>
          <p:cNvSpPr/>
          <p:nvPr/>
        </p:nvSpPr>
        <p:spPr>
          <a:xfrm>
            <a:off x="2838603" y="2457502"/>
            <a:ext cx="979959" cy="40365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F522A4F9-9CB5-EE94-93FA-C1FB15AADB18}"/>
              </a:ext>
            </a:extLst>
          </p:cNvPr>
          <p:cNvSpPr>
            <a:spLocks noGrp="1"/>
          </p:cNvSpPr>
          <p:nvPr>
            <p:ph type="sldNum" sz="quarter" idx="12"/>
          </p:nvPr>
        </p:nvSpPr>
        <p:spPr/>
        <p:txBody>
          <a:bodyPr/>
          <a:lstStyle/>
          <a:p>
            <a:fld id="{330EA680-D336-4FF7-8B7A-9848BB0A1C32}" type="slidenum">
              <a:rPr lang="en-US" smtClean="0"/>
              <a:t>28</a:t>
            </a:fld>
            <a:endParaRPr lang="en-US"/>
          </a:p>
        </p:txBody>
      </p:sp>
    </p:spTree>
    <p:extLst>
      <p:ext uri="{BB962C8B-B14F-4D97-AF65-F5344CB8AC3E}">
        <p14:creationId xmlns:p14="http://schemas.microsoft.com/office/powerpoint/2010/main" val="1135015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E7326D-3DBB-427E-24CA-F4D4250907A8}"/>
              </a:ext>
            </a:extLst>
          </p:cNvPr>
          <p:cNvSpPr>
            <a:spLocks noGrp="1"/>
          </p:cNvSpPr>
          <p:nvPr>
            <p:ph type="title"/>
          </p:nvPr>
        </p:nvSpPr>
        <p:spPr/>
        <p:txBody>
          <a:bodyPr/>
          <a:lstStyle/>
          <a:p>
            <a:r>
              <a:rPr lang="en-US" sz="2800">
                <a:latin typeface="Times New Roman"/>
                <a:cs typeface="Times New Roman"/>
              </a:rPr>
              <a:t>Approach: Final Dataset</a:t>
            </a:r>
            <a:br>
              <a:rPr lang="en-US" sz="2800">
                <a:latin typeface="Times New Roman"/>
                <a:cs typeface="Times New Roman"/>
              </a:rPr>
            </a:br>
            <a:r>
              <a:rPr lang="en-US" sz="2800">
                <a:solidFill>
                  <a:srgbClr val="C00000"/>
                </a:solidFill>
                <a:latin typeface="Times New Roman"/>
                <a:cs typeface="Times New Roman"/>
              </a:rPr>
              <a:t>Step2</a:t>
            </a:r>
            <a:br>
              <a:rPr lang="en-US" sz="2800">
                <a:latin typeface="Times New Roman"/>
                <a:cs typeface="Times New Roman"/>
              </a:rPr>
            </a:br>
            <a:r>
              <a:rPr lang="en-US" sz="2000" b="1">
                <a:latin typeface="Times New Roman"/>
                <a:cs typeface="Times New Roman"/>
              </a:rPr>
              <a:t>second Target</a:t>
            </a:r>
          </a:p>
        </p:txBody>
      </p:sp>
      <p:pic>
        <p:nvPicPr>
          <p:cNvPr id="6" name="Image 5" descr="Une image contenant texte, diagramme, ligne, Tracé&#10;&#10;Description générée automatiquement">
            <a:extLst>
              <a:ext uri="{FF2B5EF4-FFF2-40B4-BE49-F238E27FC236}">
                <a16:creationId xmlns:a16="http://schemas.microsoft.com/office/drawing/2014/main" id="{3ECA703D-D642-D3C6-E8BE-4D785CDC7C18}"/>
              </a:ext>
            </a:extLst>
          </p:cNvPr>
          <p:cNvPicPr>
            <a:picLocks noChangeAspect="1"/>
          </p:cNvPicPr>
          <p:nvPr/>
        </p:nvPicPr>
        <p:blipFill>
          <a:blip r:embed="rId2"/>
          <a:stretch>
            <a:fillRect/>
          </a:stretch>
        </p:blipFill>
        <p:spPr>
          <a:xfrm>
            <a:off x="952500" y="2146086"/>
            <a:ext cx="9535583" cy="3677078"/>
          </a:xfrm>
          <a:prstGeom prst="rect">
            <a:avLst/>
          </a:prstGeom>
        </p:spPr>
      </p:pic>
      <p:sp>
        <p:nvSpPr>
          <p:cNvPr id="3" name="Slide Number Placeholder 2">
            <a:extLst>
              <a:ext uri="{FF2B5EF4-FFF2-40B4-BE49-F238E27FC236}">
                <a16:creationId xmlns:a16="http://schemas.microsoft.com/office/drawing/2014/main" id="{2039F877-0BF5-1913-6BB1-282CF97DD8C2}"/>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403400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D697-92B4-932E-BF5D-C316435A9798}"/>
              </a:ext>
            </a:extLst>
          </p:cNvPr>
          <p:cNvSpPr>
            <a:spLocks noGrp="1"/>
          </p:cNvSpPr>
          <p:nvPr>
            <p:ph type="title"/>
          </p:nvPr>
        </p:nvSpPr>
        <p:spPr/>
        <p:txBody>
          <a:bodyPr/>
          <a:lstStyle/>
          <a:p>
            <a:r>
              <a:rPr lang="en-US" sz="2800" dirty="0">
                <a:latin typeface="Times New Roman"/>
                <a:cs typeface="Times New Roman"/>
              </a:rPr>
              <a:t>RUL</a:t>
            </a:r>
          </a:p>
        </p:txBody>
      </p:sp>
      <p:sp>
        <p:nvSpPr>
          <p:cNvPr id="3" name="Content Placeholder 2">
            <a:extLst>
              <a:ext uri="{FF2B5EF4-FFF2-40B4-BE49-F238E27FC236}">
                <a16:creationId xmlns:a16="http://schemas.microsoft.com/office/drawing/2014/main" id="{03AD5B81-7A34-2289-EBC5-E8834A9BA166}"/>
              </a:ext>
            </a:extLst>
          </p:cNvPr>
          <p:cNvSpPr>
            <a:spLocks noGrp="1"/>
          </p:cNvSpPr>
          <p:nvPr>
            <p:ph idx="1"/>
          </p:nvPr>
        </p:nvSpPr>
        <p:spPr>
          <a:xfrm>
            <a:off x="838200" y="1825625"/>
            <a:ext cx="10515600" cy="1045906"/>
          </a:xfrm>
        </p:spPr>
        <p:txBody>
          <a:bodyPr vert="horz" lIns="91440" tIns="45720" rIns="91440" bIns="45720" rtlCol="0" anchor="t">
            <a:normAutofit/>
          </a:bodyPr>
          <a:lstStyle/>
          <a:p>
            <a:pPr marL="0" indent="0" algn="just">
              <a:buNone/>
            </a:pPr>
            <a:r>
              <a:rPr lang="en-US" sz="1500" dirty="0">
                <a:solidFill>
                  <a:srgbClr val="242424"/>
                </a:solidFill>
                <a:latin typeface="Times New Roman"/>
                <a:ea typeface="+mn-lt"/>
                <a:cs typeface="+mn-lt"/>
              </a:rPr>
              <a:t>In International Standards about </a:t>
            </a:r>
            <a:r>
              <a:rPr lang="en-US" sz="1500" i="1" dirty="0">
                <a:solidFill>
                  <a:srgbClr val="242424"/>
                </a:solidFill>
                <a:latin typeface="Times New Roman"/>
                <a:ea typeface="+mn-lt"/>
                <a:cs typeface="+mn-lt"/>
              </a:rPr>
              <a:t>condition monitoring and diagnostics of machines</a:t>
            </a:r>
            <a:r>
              <a:rPr lang="en-US" sz="1500" dirty="0">
                <a:solidFill>
                  <a:srgbClr val="242424"/>
                </a:solidFill>
                <a:latin typeface="Times New Roman"/>
                <a:ea typeface="+mn-lt"/>
                <a:cs typeface="+mn-lt"/>
              </a:rPr>
              <a:t>, RUL is defined as remaining time before system health falls below a defined failure threshold (or before the system passes into a state in which it needs to be repaired or replaced).</a:t>
            </a:r>
            <a:endParaRPr lang="en-US" dirty="0">
              <a:latin typeface="Times New Roman"/>
              <a:cs typeface="Times New Roman"/>
            </a:endParaRPr>
          </a:p>
        </p:txBody>
      </p:sp>
      <p:sp>
        <p:nvSpPr>
          <p:cNvPr id="4" name="Slide Number Placeholder 3">
            <a:extLst>
              <a:ext uri="{FF2B5EF4-FFF2-40B4-BE49-F238E27FC236}">
                <a16:creationId xmlns:a16="http://schemas.microsoft.com/office/drawing/2014/main" id="{667EEA3A-BBE6-2BC1-B142-BFE53D4B49FC}"/>
              </a:ext>
            </a:extLst>
          </p:cNvPr>
          <p:cNvSpPr>
            <a:spLocks noGrp="1"/>
          </p:cNvSpPr>
          <p:nvPr>
            <p:ph type="sldNum" sz="quarter" idx="12"/>
          </p:nvPr>
        </p:nvSpPr>
        <p:spPr/>
        <p:txBody>
          <a:bodyPr/>
          <a:lstStyle/>
          <a:p>
            <a:fld id="{330EA680-D336-4FF7-8B7A-9848BB0A1C32}" type="slidenum">
              <a:rPr lang="en-US" smtClean="0"/>
              <a:t>3</a:t>
            </a:fld>
            <a:endParaRPr lang="en-US"/>
          </a:p>
        </p:txBody>
      </p:sp>
      <p:pic>
        <p:nvPicPr>
          <p:cNvPr id="5" name="Picture 4">
            <a:extLst>
              <a:ext uri="{FF2B5EF4-FFF2-40B4-BE49-F238E27FC236}">
                <a16:creationId xmlns:a16="http://schemas.microsoft.com/office/drawing/2014/main" id="{797D7869-AB92-BD7C-FBFF-6DE165320666}"/>
              </a:ext>
            </a:extLst>
          </p:cNvPr>
          <p:cNvPicPr>
            <a:picLocks noChangeAspect="1"/>
          </p:cNvPicPr>
          <p:nvPr/>
        </p:nvPicPr>
        <p:blipFill>
          <a:blip r:embed="rId2"/>
          <a:stretch>
            <a:fillRect/>
          </a:stretch>
        </p:blipFill>
        <p:spPr>
          <a:xfrm>
            <a:off x="2397983" y="2517689"/>
            <a:ext cx="6572250" cy="2286000"/>
          </a:xfrm>
          <a:prstGeom prst="rect">
            <a:avLst/>
          </a:prstGeom>
        </p:spPr>
      </p:pic>
      <p:sp>
        <p:nvSpPr>
          <p:cNvPr id="6" name="TextBox 5">
            <a:extLst>
              <a:ext uri="{FF2B5EF4-FFF2-40B4-BE49-F238E27FC236}">
                <a16:creationId xmlns:a16="http://schemas.microsoft.com/office/drawing/2014/main" id="{7F47A34B-995A-A232-43FA-0472C601466E}"/>
              </a:ext>
            </a:extLst>
          </p:cNvPr>
          <p:cNvSpPr txBox="1"/>
          <p:nvPr/>
        </p:nvSpPr>
        <p:spPr>
          <a:xfrm>
            <a:off x="834080" y="5045675"/>
            <a:ext cx="1052383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solidFill>
                  <a:srgbClr val="242424"/>
                </a:solidFill>
                <a:latin typeface="Times New Roman"/>
                <a:ea typeface="+mn-lt"/>
                <a:cs typeface="+mn-lt"/>
              </a:rPr>
              <a:t>This means that, at each point in time, one can estimate the time left until a critical state, indicated by the red dotted line. The time can be expressed in days, cycles, runs, casts, or some other units, proceeding from the problem statement and available data</a:t>
            </a:r>
            <a:endParaRPr lang="en-US" dirty="0">
              <a:latin typeface="Times New Roman"/>
            </a:endParaRPr>
          </a:p>
        </p:txBody>
      </p:sp>
    </p:spTree>
    <p:extLst>
      <p:ext uri="{BB962C8B-B14F-4D97-AF65-F5344CB8AC3E}">
        <p14:creationId xmlns:p14="http://schemas.microsoft.com/office/powerpoint/2010/main" val="2658184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400006-843A-D551-B9FC-5B486728C847}"/>
              </a:ext>
            </a:extLst>
          </p:cNvPr>
          <p:cNvSpPr>
            <a:spLocks noGrp="1"/>
          </p:cNvSpPr>
          <p:nvPr>
            <p:ph type="title"/>
          </p:nvPr>
        </p:nvSpPr>
        <p:spPr/>
        <p:txBody>
          <a:bodyPr/>
          <a:lstStyle/>
          <a:p>
            <a:r>
              <a:rPr lang="en-US" sz="2800">
                <a:latin typeface="Times New Roman"/>
                <a:cs typeface="Times New Roman"/>
              </a:rPr>
              <a:t>Approach: Model description</a:t>
            </a:r>
            <a:br>
              <a:rPr lang="en-US" sz="2800">
                <a:latin typeface="Times New Roman"/>
                <a:cs typeface="Times New Roman"/>
              </a:rPr>
            </a:br>
            <a:r>
              <a:rPr lang="en-US" sz="2800">
                <a:solidFill>
                  <a:srgbClr val="C00000"/>
                </a:solidFill>
                <a:latin typeface="Times New Roman"/>
                <a:cs typeface="Times New Roman"/>
              </a:rPr>
              <a:t>Step2</a:t>
            </a:r>
            <a:endParaRPr lang="fr-FR"/>
          </a:p>
        </p:txBody>
      </p:sp>
      <p:pic>
        <p:nvPicPr>
          <p:cNvPr id="35" name="Picture 3" descr="A table with numbers and letters&#10;&#10;Description automatically generated">
            <a:extLst>
              <a:ext uri="{FF2B5EF4-FFF2-40B4-BE49-F238E27FC236}">
                <a16:creationId xmlns:a16="http://schemas.microsoft.com/office/drawing/2014/main" id="{2F1D436C-4B07-EFD7-8B83-7E76A3599024}"/>
              </a:ext>
            </a:extLst>
          </p:cNvPr>
          <p:cNvPicPr>
            <a:picLocks noChangeAspect="1"/>
          </p:cNvPicPr>
          <p:nvPr/>
        </p:nvPicPr>
        <p:blipFill>
          <a:blip r:embed="rId2"/>
          <a:stretch>
            <a:fillRect/>
          </a:stretch>
        </p:blipFill>
        <p:spPr>
          <a:xfrm>
            <a:off x="2219898" y="2273600"/>
            <a:ext cx="6696826" cy="3869633"/>
          </a:xfrm>
          <a:prstGeom prst="rect">
            <a:avLst/>
          </a:prstGeom>
        </p:spPr>
      </p:pic>
      <p:sp>
        <p:nvSpPr>
          <p:cNvPr id="39" name="TextBox 6">
            <a:extLst>
              <a:ext uri="{FF2B5EF4-FFF2-40B4-BE49-F238E27FC236}">
                <a16:creationId xmlns:a16="http://schemas.microsoft.com/office/drawing/2014/main" id="{E1F0485B-745D-B7E9-1067-A56F75056D14}"/>
              </a:ext>
            </a:extLst>
          </p:cNvPr>
          <p:cNvSpPr txBox="1"/>
          <p:nvPr/>
        </p:nvSpPr>
        <p:spPr>
          <a:xfrm>
            <a:off x="9180550" y="1756478"/>
            <a:ext cx="2128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lumMod val="50000"/>
                  </a:schemeClr>
                </a:solidFill>
              </a:rPr>
              <a:t>Training: 4600 hits</a:t>
            </a:r>
          </a:p>
        </p:txBody>
      </p:sp>
      <p:sp>
        <p:nvSpPr>
          <p:cNvPr id="41" name="Arrow: Right 7">
            <a:extLst>
              <a:ext uri="{FF2B5EF4-FFF2-40B4-BE49-F238E27FC236}">
                <a16:creationId xmlns:a16="http://schemas.microsoft.com/office/drawing/2014/main" id="{D3850E58-4541-0F4B-30A7-3FDFAE7D4F3E}"/>
              </a:ext>
            </a:extLst>
          </p:cNvPr>
          <p:cNvSpPr/>
          <p:nvPr/>
        </p:nvSpPr>
        <p:spPr>
          <a:xfrm>
            <a:off x="1709351" y="2708189"/>
            <a:ext cx="514864" cy="144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8">
            <a:extLst>
              <a:ext uri="{FF2B5EF4-FFF2-40B4-BE49-F238E27FC236}">
                <a16:creationId xmlns:a16="http://schemas.microsoft.com/office/drawing/2014/main" id="{CB19FB3C-09C9-1844-7817-C17E02CA8826}"/>
              </a:ext>
            </a:extLst>
          </p:cNvPr>
          <p:cNvSpPr/>
          <p:nvPr/>
        </p:nvSpPr>
        <p:spPr>
          <a:xfrm rot="10800000">
            <a:off x="9164594" y="5334000"/>
            <a:ext cx="514864" cy="144162"/>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C17F619-007E-3F0C-1449-7CD53A60ED22}"/>
              </a:ext>
            </a:extLst>
          </p:cNvPr>
          <p:cNvSpPr/>
          <p:nvPr/>
        </p:nvSpPr>
        <p:spPr>
          <a:xfrm>
            <a:off x="2388973" y="2594919"/>
            <a:ext cx="6641756" cy="2574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477A78C-7F26-9A4E-4C60-7AAEF1BB7BA0}"/>
              </a:ext>
            </a:extLst>
          </p:cNvPr>
          <p:cNvSpPr/>
          <p:nvPr/>
        </p:nvSpPr>
        <p:spPr>
          <a:xfrm>
            <a:off x="2717914" y="2914135"/>
            <a:ext cx="957648" cy="25743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D6276B0-276A-B2B7-05ED-CA3248C85855}"/>
              </a:ext>
            </a:extLst>
          </p:cNvPr>
          <p:cNvSpPr/>
          <p:nvPr/>
        </p:nvSpPr>
        <p:spPr>
          <a:xfrm>
            <a:off x="1070918" y="2275702"/>
            <a:ext cx="10235513" cy="1956487"/>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13">
            <a:extLst>
              <a:ext uri="{FF2B5EF4-FFF2-40B4-BE49-F238E27FC236}">
                <a16:creationId xmlns:a16="http://schemas.microsoft.com/office/drawing/2014/main" id="{A95BEFC1-278A-18FB-78EB-3CC163ABBEFD}"/>
              </a:ext>
            </a:extLst>
          </p:cNvPr>
          <p:cNvSpPr txBox="1"/>
          <p:nvPr/>
        </p:nvSpPr>
        <p:spPr>
          <a:xfrm>
            <a:off x="263091" y="6235802"/>
            <a:ext cx="2128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rPr>
              <a:t>Testing: 240 hits</a:t>
            </a:r>
          </a:p>
        </p:txBody>
      </p:sp>
      <p:sp>
        <p:nvSpPr>
          <p:cNvPr id="53" name="TextBox 14">
            <a:extLst>
              <a:ext uri="{FF2B5EF4-FFF2-40B4-BE49-F238E27FC236}">
                <a16:creationId xmlns:a16="http://schemas.microsoft.com/office/drawing/2014/main" id="{B20FCD24-EEAF-7D16-D701-37E61B956D33}"/>
              </a:ext>
            </a:extLst>
          </p:cNvPr>
          <p:cNvSpPr txBox="1"/>
          <p:nvPr/>
        </p:nvSpPr>
        <p:spPr>
          <a:xfrm>
            <a:off x="9026091" y="5473802"/>
            <a:ext cx="1953063" cy="6669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latin typeface="Times New Roman"/>
                <a:cs typeface="Times New Roman"/>
              </a:rPr>
              <a:t>Output at</a:t>
            </a:r>
            <a:endParaRPr lang="en-US"/>
          </a:p>
          <a:p>
            <a:r>
              <a:rPr lang="en-US">
                <a:solidFill>
                  <a:srgbClr val="C00000"/>
                </a:solidFill>
                <a:latin typeface="Times New Roman"/>
                <a:cs typeface="Times New Roman"/>
              </a:rPr>
              <a:t> t+1, t+2,…, </a:t>
            </a:r>
            <a:r>
              <a:rPr lang="en-US" err="1">
                <a:solidFill>
                  <a:srgbClr val="C00000"/>
                </a:solidFill>
                <a:latin typeface="Times New Roman"/>
                <a:cs typeface="Times New Roman"/>
              </a:rPr>
              <a:t>t+m</a:t>
            </a:r>
            <a:endParaRPr lang="en-US" err="1">
              <a:solidFill>
                <a:srgbClr val="000000"/>
              </a:solidFill>
              <a:latin typeface="Aptos" panose="020B0004020202020204"/>
              <a:cs typeface="Times New Roman"/>
            </a:endParaRPr>
          </a:p>
        </p:txBody>
      </p:sp>
      <p:sp>
        <p:nvSpPr>
          <p:cNvPr id="55" name="TextBox 15">
            <a:extLst>
              <a:ext uri="{FF2B5EF4-FFF2-40B4-BE49-F238E27FC236}">
                <a16:creationId xmlns:a16="http://schemas.microsoft.com/office/drawing/2014/main" id="{16CB83F1-0D29-5D3A-EEB3-A531F83FFA05}"/>
              </a:ext>
            </a:extLst>
          </p:cNvPr>
          <p:cNvSpPr txBox="1"/>
          <p:nvPr/>
        </p:nvSpPr>
        <p:spPr>
          <a:xfrm>
            <a:off x="1117766" y="2909775"/>
            <a:ext cx="1324929" cy="3796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2060"/>
                </a:solidFill>
                <a:latin typeface="Times New Roman"/>
                <a:cs typeface="Times New Roman"/>
              </a:rPr>
              <a:t>Input at t-1</a:t>
            </a:r>
          </a:p>
        </p:txBody>
      </p:sp>
      <p:sp>
        <p:nvSpPr>
          <p:cNvPr id="57" name="Rectangle 56">
            <a:extLst>
              <a:ext uri="{FF2B5EF4-FFF2-40B4-BE49-F238E27FC236}">
                <a16:creationId xmlns:a16="http://schemas.microsoft.com/office/drawing/2014/main" id="{369C1E9B-C042-A00F-54F9-48D23F88A576}"/>
              </a:ext>
            </a:extLst>
          </p:cNvPr>
          <p:cNvSpPr/>
          <p:nvPr/>
        </p:nvSpPr>
        <p:spPr>
          <a:xfrm>
            <a:off x="2337486" y="4396946"/>
            <a:ext cx="6641756" cy="834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9A45544-5803-0065-9158-EC1D9CB58D6C}"/>
              </a:ext>
            </a:extLst>
          </p:cNvPr>
          <p:cNvSpPr/>
          <p:nvPr/>
        </p:nvSpPr>
        <p:spPr>
          <a:xfrm>
            <a:off x="2838908" y="5324561"/>
            <a:ext cx="1019431" cy="55605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19">
            <a:extLst>
              <a:ext uri="{FF2B5EF4-FFF2-40B4-BE49-F238E27FC236}">
                <a16:creationId xmlns:a16="http://schemas.microsoft.com/office/drawing/2014/main" id="{5C8FAB36-C685-F84B-22B2-C3A58919AF14}"/>
              </a:ext>
            </a:extLst>
          </p:cNvPr>
          <p:cNvSpPr/>
          <p:nvPr/>
        </p:nvSpPr>
        <p:spPr>
          <a:xfrm>
            <a:off x="1699054" y="4551405"/>
            <a:ext cx="514864" cy="144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20">
            <a:extLst>
              <a:ext uri="{FF2B5EF4-FFF2-40B4-BE49-F238E27FC236}">
                <a16:creationId xmlns:a16="http://schemas.microsoft.com/office/drawing/2014/main" id="{3F45A312-E325-3315-16BA-40F648CE61FB}"/>
              </a:ext>
            </a:extLst>
          </p:cNvPr>
          <p:cNvSpPr txBox="1"/>
          <p:nvPr/>
        </p:nvSpPr>
        <p:spPr>
          <a:xfrm>
            <a:off x="1107469" y="4752991"/>
            <a:ext cx="13249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2060"/>
                </a:solidFill>
                <a:latin typeface="Times New Roman"/>
                <a:cs typeface="Times New Roman"/>
              </a:rPr>
              <a:t>Input at:</a:t>
            </a:r>
            <a:endParaRPr lang="en-US"/>
          </a:p>
          <a:p>
            <a:r>
              <a:rPr lang="en-US">
                <a:solidFill>
                  <a:srgbClr val="002060"/>
                </a:solidFill>
                <a:latin typeface="Times New Roman"/>
                <a:cs typeface="Times New Roman"/>
              </a:rPr>
              <a:t>t, t-1,.., t-n</a:t>
            </a:r>
            <a:endParaRPr lang="en-US">
              <a:solidFill>
                <a:srgbClr val="000000"/>
              </a:solidFill>
              <a:latin typeface="Aptos" panose="020B0004020202020204"/>
              <a:cs typeface="Times New Roman"/>
            </a:endParaRPr>
          </a:p>
        </p:txBody>
      </p:sp>
      <p:sp>
        <p:nvSpPr>
          <p:cNvPr id="65" name="Rectangle 64">
            <a:extLst>
              <a:ext uri="{FF2B5EF4-FFF2-40B4-BE49-F238E27FC236}">
                <a16:creationId xmlns:a16="http://schemas.microsoft.com/office/drawing/2014/main" id="{1917ABD2-69E5-9AAF-0672-56B56E1DF461}"/>
              </a:ext>
            </a:extLst>
          </p:cNvPr>
          <p:cNvSpPr/>
          <p:nvPr/>
        </p:nvSpPr>
        <p:spPr>
          <a:xfrm>
            <a:off x="1173891" y="4355756"/>
            <a:ext cx="10235513" cy="195648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80AB1D5-EE91-F40D-B955-F60785A1D5C3}"/>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300715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4626F5-83B0-7ED8-76C3-AD305E14694D}"/>
              </a:ext>
            </a:extLst>
          </p:cNvPr>
          <p:cNvSpPr>
            <a:spLocks noGrp="1"/>
          </p:cNvSpPr>
          <p:nvPr>
            <p:ph type="title"/>
          </p:nvPr>
        </p:nvSpPr>
        <p:spPr/>
        <p:txBody>
          <a:bodyPr/>
          <a:lstStyle/>
          <a:p>
            <a:r>
              <a:rPr lang="en-US" sz="2800">
                <a:latin typeface="Times New Roman"/>
                <a:cs typeface="Times New Roman"/>
              </a:rPr>
              <a:t>Approach: Model results</a:t>
            </a:r>
            <a:br>
              <a:rPr lang="en-US" sz="2800">
                <a:latin typeface="Times New Roman"/>
                <a:cs typeface="Times New Roman"/>
              </a:rPr>
            </a:br>
            <a:r>
              <a:rPr lang="en-US" sz="2800">
                <a:solidFill>
                  <a:srgbClr val="C00000"/>
                </a:solidFill>
                <a:latin typeface="Times New Roman"/>
                <a:cs typeface="Times New Roman"/>
              </a:rPr>
              <a:t>Step2</a:t>
            </a:r>
            <a:endParaRPr lang="fr-FR"/>
          </a:p>
        </p:txBody>
      </p:sp>
      <p:pic>
        <p:nvPicPr>
          <p:cNvPr id="7" name="Image 6" descr="Une image contenant texte, capture d’écran, Police, nombre&#10;&#10;Description générée automatiquement">
            <a:extLst>
              <a:ext uri="{FF2B5EF4-FFF2-40B4-BE49-F238E27FC236}">
                <a16:creationId xmlns:a16="http://schemas.microsoft.com/office/drawing/2014/main" id="{34681049-4046-8732-5545-7F41A2E47448}"/>
              </a:ext>
            </a:extLst>
          </p:cNvPr>
          <p:cNvPicPr>
            <a:picLocks noChangeAspect="1"/>
          </p:cNvPicPr>
          <p:nvPr/>
        </p:nvPicPr>
        <p:blipFill>
          <a:blip r:embed="rId2"/>
          <a:stretch>
            <a:fillRect/>
          </a:stretch>
        </p:blipFill>
        <p:spPr>
          <a:xfrm>
            <a:off x="836800" y="2752444"/>
            <a:ext cx="2943225" cy="2809875"/>
          </a:xfrm>
          <a:prstGeom prst="rect">
            <a:avLst/>
          </a:prstGeom>
        </p:spPr>
      </p:pic>
      <p:sp>
        <p:nvSpPr>
          <p:cNvPr id="9" name="Arrow: Down 10">
            <a:extLst>
              <a:ext uri="{FF2B5EF4-FFF2-40B4-BE49-F238E27FC236}">
                <a16:creationId xmlns:a16="http://schemas.microsoft.com/office/drawing/2014/main" id="{92CA6B13-66F4-CD5A-C24C-060A37DC77B3}"/>
              </a:ext>
            </a:extLst>
          </p:cNvPr>
          <p:cNvSpPr/>
          <p:nvPr/>
        </p:nvSpPr>
        <p:spPr>
          <a:xfrm>
            <a:off x="3514120" y="2151191"/>
            <a:ext cx="152400"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1">
            <a:extLst>
              <a:ext uri="{FF2B5EF4-FFF2-40B4-BE49-F238E27FC236}">
                <a16:creationId xmlns:a16="http://schemas.microsoft.com/office/drawing/2014/main" id="{607BFBD2-068C-FD2C-9885-8580E73D5CF4}"/>
              </a:ext>
            </a:extLst>
          </p:cNvPr>
          <p:cNvSpPr/>
          <p:nvPr/>
        </p:nvSpPr>
        <p:spPr>
          <a:xfrm rot="10800000">
            <a:off x="3171220" y="5551376"/>
            <a:ext cx="152400" cy="609600"/>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C746F7B-2731-BBDE-1E8D-E886005F3825}"/>
              </a:ext>
            </a:extLst>
          </p:cNvPr>
          <p:cNvSpPr txBox="1"/>
          <p:nvPr/>
        </p:nvSpPr>
        <p:spPr>
          <a:xfrm>
            <a:off x="2919448" y="1782523"/>
            <a:ext cx="14898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Features</a:t>
            </a:r>
          </a:p>
        </p:txBody>
      </p:sp>
      <p:sp>
        <p:nvSpPr>
          <p:cNvPr id="15" name="TextBox 13">
            <a:extLst>
              <a:ext uri="{FF2B5EF4-FFF2-40B4-BE49-F238E27FC236}">
                <a16:creationId xmlns:a16="http://schemas.microsoft.com/office/drawing/2014/main" id="{82F3CE48-4C77-9D27-EE91-91A17D03985C}"/>
              </a:ext>
            </a:extLst>
          </p:cNvPr>
          <p:cNvSpPr txBox="1"/>
          <p:nvPr/>
        </p:nvSpPr>
        <p:spPr>
          <a:xfrm>
            <a:off x="2605681" y="6172027"/>
            <a:ext cx="1487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Target: </a:t>
            </a:r>
            <a:r>
              <a:rPr lang="en-US">
                <a:solidFill>
                  <a:srgbClr val="C00000"/>
                </a:solidFill>
              </a:rPr>
              <a:t>Time</a:t>
            </a:r>
          </a:p>
        </p:txBody>
      </p:sp>
      <p:sp>
        <p:nvSpPr>
          <p:cNvPr id="17" name="Arrow: Down 14">
            <a:extLst>
              <a:ext uri="{FF2B5EF4-FFF2-40B4-BE49-F238E27FC236}">
                <a16:creationId xmlns:a16="http://schemas.microsoft.com/office/drawing/2014/main" id="{5CB2FE32-B17C-7817-E615-FC590B3E9170}"/>
              </a:ext>
            </a:extLst>
          </p:cNvPr>
          <p:cNvSpPr/>
          <p:nvPr/>
        </p:nvSpPr>
        <p:spPr>
          <a:xfrm>
            <a:off x="3293203" y="2543076"/>
            <a:ext cx="65316" cy="2177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6">
            <a:extLst>
              <a:ext uri="{FF2B5EF4-FFF2-40B4-BE49-F238E27FC236}">
                <a16:creationId xmlns:a16="http://schemas.microsoft.com/office/drawing/2014/main" id="{9F802E0F-9271-5C0C-04AE-774EB84EF15D}"/>
              </a:ext>
            </a:extLst>
          </p:cNvPr>
          <p:cNvSpPr txBox="1"/>
          <p:nvPr/>
        </p:nvSpPr>
        <p:spPr>
          <a:xfrm>
            <a:off x="2613367" y="2282304"/>
            <a:ext cx="84761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imes New Roman"/>
                <a:cs typeface="Times New Roman"/>
              </a:rPr>
              <a:t>Time steps</a:t>
            </a:r>
          </a:p>
        </p:txBody>
      </p:sp>
      <p:pic>
        <p:nvPicPr>
          <p:cNvPr id="4" name="Espace réservé du contenu 3" descr="Une image contenant texte, diagramme, capture d’écran, ligne&#10;&#10;Description générée automatiquement">
            <a:extLst>
              <a:ext uri="{FF2B5EF4-FFF2-40B4-BE49-F238E27FC236}">
                <a16:creationId xmlns:a16="http://schemas.microsoft.com/office/drawing/2014/main" id="{F656CD51-3C1B-029B-B27C-70C1B2EEBA99}"/>
              </a:ext>
            </a:extLst>
          </p:cNvPr>
          <p:cNvPicPr>
            <a:picLocks noGrp="1" noChangeAspect="1"/>
          </p:cNvPicPr>
          <p:nvPr>
            <p:ph idx="1"/>
          </p:nvPr>
        </p:nvPicPr>
        <p:blipFill>
          <a:blip r:embed="rId3"/>
          <a:stretch>
            <a:fillRect/>
          </a:stretch>
        </p:blipFill>
        <p:spPr>
          <a:xfrm>
            <a:off x="4413250" y="2072666"/>
            <a:ext cx="6858000" cy="3870952"/>
          </a:xfrm>
        </p:spPr>
      </p:pic>
      <p:sp>
        <p:nvSpPr>
          <p:cNvPr id="3" name="Slide Number Placeholder 2">
            <a:extLst>
              <a:ext uri="{FF2B5EF4-FFF2-40B4-BE49-F238E27FC236}">
                <a16:creationId xmlns:a16="http://schemas.microsoft.com/office/drawing/2014/main" id="{EA3024E1-C5BD-C3E4-24AB-3760EA3B2AE2}"/>
              </a:ext>
            </a:extLst>
          </p:cNvPr>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730320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0C6A97-3C8C-630E-F726-46665196FB42}"/>
              </a:ext>
            </a:extLst>
          </p:cNvPr>
          <p:cNvSpPr>
            <a:spLocks noGrp="1"/>
          </p:cNvSpPr>
          <p:nvPr>
            <p:ph type="title"/>
          </p:nvPr>
        </p:nvSpPr>
        <p:spPr/>
        <p:txBody>
          <a:bodyPr>
            <a:normAutofit/>
          </a:bodyPr>
          <a:lstStyle/>
          <a:p>
            <a:r>
              <a:rPr lang="fr-FR" sz="2800" err="1">
                <a:latin typeface="Times New Roman"/>
                <a:cs typeface="Times New Roman"/>
              </a:rPr>
              <a:t>Results</a:t>
            </a:r>
            <a:endParaRPr lang="fr-FR" sz="3600">
              <a:latin typeface="Times New Roman"/>
              <a:cs typeface="Times New Roman"/>
            </a:endParaRPr>
          </a:p>
        </p:txBody>
      </p:sp>
      <p:pic>
        <p:nvPicPr>
          <p:cNvPr id="5" name="Image 4" descr="Une image contenant texte, diagramme, ligne, carte&#10;&#10;Description générée automatiquement">
            <a:extLst>
              <a:ext uri="{FF2B5EF4-FFF2-40B4-BE49-F238E27FC236}">
                <a16:creationId xmlns:a16="http://schemas.microsoft.com/office/drawing/2014/main" id="{DD4F2C4C-2619-AC0B-4310-5D5A582DF08E}"/>
              </a:ext>
            </a:extLst>
          </p:cNvPr>
          <p:cNvPicPr>
            <a:picLocks noChangeAspect="1"/>
          </p:cNvPicPr>
          <p:nvPr/>
        </p:nvPicPr>
        <p:blipFill>
          <a:blip r:embed="rId2"/>
          <a:stretch>
            <a:fillRect/>
          </a:stretch>
        </p:blipFill>
        <p:spPr>
          <a:xfrm>
            <a:off x="1281829" y="2185176"/>
            <a:ext cx="9174504" cy="4006045"/>
          </a:xfrm>
          <a:prstGeom prst="rect">
            <a:avLst/>
          </a:prstGeom>
        </p:spPr>
      </p:pic>
      <p:sp>
        <p:nvSpPr>
          <p:cNvPr id="6" name="ZoneTexte 5">
            <a:extLst>
              <a:ext uri="{FF2B5EF4-FFF2-40B4-BE49-F238E27FC236}">
                <a16:creationId xmlns:a16="http://schemas.microsoft.com/office/drawing/2014/main" id="{981F6DC9-21EE-0407-D984-C6216DB24D4D}"/>
              </a:ext>
            </a:extLst>
          </p:cNvPr>
          <p:cNvSpPr txBox="1"/>
          <p:nvPr/>
        </p:nvSpPr>
        <p:spPr>
          <a:xfrm>
            <a:off x="1280584" y="1344083"/>
            <a:ext cx="832908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fr-FR">
                <a:ea typeface="+mn-lt"/>
                <a:cs typeface="+mn-lt"/>
              </a:rPr>
              <a:t>Reverse the </a:t>
            </a:r>
            <a:r>
              <a:rPr lang="fr-FR" err="1">
                <a:ea typeface="+mn-lt"/>
                <a:cs typeface="+mn-lt"/>
              </a:rPr>
              <a:t>normalization</a:t>
            </a:r>
            <a:r>
              <a:rPr lang="fr-FR">
                <a:ea typeface="+mn-lt"/>
                <a:cs typeface="+mn-lt"/>
              </a:rPr>
              <a:t> : </a:t>
            </a:r>
            <a:r>
              <a:rPr lang="fr-FR" err="1">
                <a:ea typeface="+mn-lt"/>
                <a:cs typeface="+mn-lt"/>
              </a:rPr>
              <a:t>prediction</a:t>
            </a:r>
            <a:r>
              <a:rPr lang="fr-FR">
                <a:ea typeface="+mn-lt"/>
                <a:cs typeface="+mn-lt"/>
              </a:rPr>
              <a:t> = </a:t>
            </a:r>
            <a:r>
              <a:rPr lang="fr-FR" err="1">
                <a:ea typeface="+mn-lt"/>
                <a:cs typeface="+mn-lt"/>
              </a:rPr>
              <a:t>normalization</a:t>
            </a:r>
            <a:r>
              <a:rPr lang="fr-FR">
                <a:ea typeface="+mn-lt"/>
                <a:cs typeface="+mn-lt"/>
              </a:rPr>
              <a:t>*std +</a:t>
            </a:r>
            <a:r>
              <a:rPr lang="fr-FR" err="1">
                <a:ea typeface="+mn-lt"/>
                <a:cs typeface="+mn-lt"/>
              </a:rPr>
              <a:t>mean</a:t>
            </a:r>
            <a:endParaRPr lang="fr-FR" err="1"/>
          </a:p>
          <a:p>
            <a:pPr marL="285750" indent="-285750">
              <a:buFont typeface="Wingdings"/>
              <a:buChar char="Ø"/>
            </a:pPr>
            <a:r>
              <a:rPr lang="fr-FR"/>
              <a:t>Combine the </a:t>
            </a:r>
            <a:r>
              <a:rPr lang="fr-FR" err="1"/>
              <a:t>two</a:t>
            </a:r>
            <a:r>
              <a:rPr lang="fr-FR"/>
              <a:t> </a:t>
            </a:r>
            <a:r>
              <a:rPr lang="fr-FR" err="1"/>
              <a:t>predictions</a:t>
            </a:r>
            <a:endParaRPr lang="fr-FR"/>
          </a:p>
          <a:p>
            <a:endParaRPr lang="fr-FR"/>
          </a:p>
        </p:txBody>
      </p:sp>
      <p:sp>
        <p:nvSpPr>
          <p:cNvPr id="3" name="Slide Number Placeholder 2">
            <a:extLst>
              <a:ext uri="{FF2B5EF4-FFF2-40B4-BE49-F238E27FC236}">
                <a16:creationId xmlns:a16="http://schemas.microsoft.com/office/drawing/2014/main" id="{0772D178-C782-9EE3-717D-FB26897765F0}"/>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106380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9E11-34A9-ACD1-7998-1AA0AAB63047}"/>
              </a:ext>
            </a:extLst>
          </p:cNvPr>
          <p:cNvSpPr>
            <a:spLocks noGrp="1"/>
          </p:cNvSpPr>
          <p:nvPr>
            <p:ph type="title"/>
          </p:nvPr>
        </p:nvSpPr>
        <p:spPr/>
        <p:txBody>
          <a:bodyPr/>
          <a:lstStyle/>
          <a:p>
            <a:r>
              <a:rPr lang="en-US"/>
              <a:t>Next steps</a:t>
            </a:r>
          </a:p>
        </p:txBody>
      </p:sp>
      <p:sp>
        <p:nvSpPr>
          <p:cNvPr id="4" name="Rectangle: Rounded Corners 3">
            <a:extLst>
              <a:ext uri="{FF2B5EF4-FFF2-40B4-BE49-F238E27FC236}">
                <a16:creationId xmlns:a16="http://schemas.microsoft.com/office/drawing/2014/main" id="{3E2CB292-7084-3AD9-272E-787245E4AF0C}"/>
              </a:ext>
            </a:extLst>
          </p:cNvPr>
          <p:cNvSpPr/>
          <p:nvPr/>
        </p:nvSpPr>
        <p:spPr>
          <a:xfrm>
            <a:off x="1342179" y="4955026"/>
            <a:ext cx="1959428" cy="838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DAQ</a:t>
            </a:r>
          </a:p>
        </p:txBody>
      </p:sp>
      <p:sp>
        <p:nvSpPr>
          <p:cNvPr id="5" name="Rectangle: Rounded Corners 4">
            <a:extLst>
              <a:ext uri="{FF2B5EF4-FFF2-40B4-BE49-F238E27FC236}">
                <a16:creationId xmlns:a16="http://schemas.microsoft.com/office/drawing/2014/main" id="{64173C6D-C0DE-CE52-A20D-510CD9AFCD6B}"/>
              </a:ext>
            </a:extLst>
          </p:cNvPr>
          <p:cNvSpPr/>
          <p:nvPr/>
        </p:nvSpPr>
        <p:spPr>
          <a:xfrm>
            <a:off x="4575236" y="4955025"/>
            <a:ext cx="2797627" cy="838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FFFF00"/>
                </a:solidFill>
                <a:latin typeface="Times New Roman"/>
                <a:cs typeface="Times New Roman"/>
              </a:rPr>
              <a:t>Trained Model:</a:t>
            </a:r>
          </a:p>
          <a:p>
            <a:pPr algn="ctr"/>
            <a:r>
              <a:rPr lang="en-US" err="1"/>
              <a:t>Model.predict</a:t>
            </a:r>
            <a:r>
              <a:rPr lang="en-US"/>
              <a:t>(</a:t>
            </a:r>
            <a:r>
              <a:rPr lang="en-US">
                <a:solidFill>
                  <a:schemeClr val="accent2"/>
                </a:solidFill>
              </a:rPr>
              <a:t>Features</a:t>
            </a:r>
            <a:r>
              <a:rPr lang="en-US"/>
              <a:t>)</a:t>
            </a:r>
          </a:p>
        </p:txBody>
      </p:sp>
      <p:sp>
        <p:nvSpPr>
          <p:cNvPr id="6" name="Rectangle: Rounded Corners 5">
            <a:extLst>
              <a:ext uri="{FF2B5EF4-FFF2-40B4-BE49-F238E27FC236}">
                <a16:creationId xmlns:a16="http://schemas.microsoft.com/office/drawing/2014/main" id="{BF03B20D-53C2-6A8F-27DF-0A65F05CC3DB}"/>
              </a:ext>
            </a:extLst>
          </p:cNvPr>
          <p:cNvSpPr/>
          <p:nvPr/>
        </p:nvSpPr>
        <p:spPr>
          <a:xfrm>
            <a:off x="8559408" y="4813511"/>
            <a:ext cx="2558141" cy="11212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rgbClr val="FFFF00"/>
                </a:solidFill>
                <a:latin typeface="Times New Roman"/>
                <a:cs typeface="Times New Roman"/>
              </a:rPr>
              <a:t>Dashbord</a:t>
            </a:r>
            <a:r>
              <a:rPr lang="en-US">
                <a:solidFill>
                  <a:srgbClr val="FFFF00"/>
                </a:solidFill>
                <a:latin typeface="Times New Roman"/>
                <a:cs typeface="Times New Roman"/>
              </a:rPr>
              <a:t>:</a:t>
            </a:r>
          </a:p>
          <a:p>
            <a:pPr algn="ctr"/>
            <a:r>
              <a:rPr lang="en-US"/>
              <a:t>Force prediction updated in real time</a:t>
            </a:r>
          </a:p>
        </p:txBody>
      </p:sp>
      <p:sp>
        <p:nvSpPr>
          <p:cNvPr id="7" name="TextBox 6">
            <a:extLst>
              <a:ext uri="{FF2B5EF4-FFF2-40B4-BE49-F238E27FC236}">
                <a16:creationId xmlns:a16="http://schemas.microsoft.com/office/drawing/2014/main" id="{D2FA7A8E-F9DB-AA79-0AFF-641FE8095196}"/>
              </a:ext>
            </a:extLst>
          </p:cNvPr>
          <p:cNvSpPr txBox="1"/>
          <p:nvPr/>
        </p:nvSpPr>
        <p:spPr>
          <a:xfrm>
            <a:off x="1436324" y="3541648"/>
            <a:ext cx="1771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ea typeface="+mn-lt"/>
                <a:cs typeface="+mn-lt"/>
              </a:rPr>
              <a:t>(</a:t>
            </a:r>
            <a:r>
              <a:rPr lang="en-US">
                <a:solidFill>
                  <a:schemeClr val="accent2"/>
                </a:solidFill>
                <a:ea typeface="+mn-lt"/>
                <a:cs typeface="+mn-lt"/>
              </a:rPr>
              <a:t>Features:</a:t>
            </a:r>
            <a:endParaRPr lang="en-US"/>
          </a:p>
          <a:p>
            <a:pPr algn="ctr"/>
            <a:r>
              <a:rPr lang="en-US">
                <a:solidFill>
                  <a:schemeClr val="accent2"/>
                </a:solidFill>
                <a:latin typeface="Times New Roman"/>
                <a:cs typeface="Times New Roman"/>
              </a:rPr>
              <a:t>AE + Force</a:t>
            </a:r>
            <a:endParaRPr lang="en-US">
              <a:solidFill>
                <a:schemeClr val="accent2"/>
              </a:solidFill>
            </a:endParaRPr>
          </a:p>
        </p:txBody>
      </p:sp>
      <p:sp>
        <p:nvSpPr>
          <p:cNvPr id="8" name="Arrow: Down 7">
            <a:extLst>
              <a:ext uri="{FF2B5EF4-FFF2-40B4-BE49-F238E27FC236}">
                <a16:creationId xmlns:a16="http://schemas.microsoft.com/office/drawing/2014/main" id="{2898B03D-0033-9F58-7261-E2ED31FBF1E4}"/>
              </a:ext>
            </a:extLst>
          </p:cNvPr>
          <p:cNvSpPr/>
          <p:nvPr/>
        </p:nvSpPr>
        <p:spPr>
          <a:xfrm>
            <a:off x="2126538" y="4256281"/>
            <a:ext cx="195942" cy="598714"/>
          </a:xfrm>
          <a:prstGeom prst="downArrow">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E8B3F096-5F10-0927-5F0C-AF5446FEF1D9}"/>
              </a:ext>
            </a:extLst>
          </p:cNvPr>
          <p:cNvSpPr/>
          <p:nvPr/>
        </p:nvSpPr>
        <p:spPr>
          <a:xfrm rot="16200000">
            <a:off x="7895966" y="5105366"/>
            <a:ext cx="195942" cy="598714"/>
          </a:xfrm>
          <a:prstGeom prst="downArrow">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4512ACB2-4C3A-0AA4-9F5B-77DE5A5D1395}"/>
              </a:ext>
            </a:extLst>
          </p:cNvPr>
          <p:cNvSpPr/>
          <p:nvPr/>
        </p:nvSpPr>
        <p:spPr>
          <a:xfrm rot="16200000">
            <a:off x="3759394" y="5072709"/>
            <a:ext cx="195942" cy="598714"/>
          </a:xfrm>
          <a:prstGeom prst="downArrow">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02D2DB8A-FD80-7F0E-04CF-8FEC92D9E57B}"/>
              </a:ext>
            </a:extLst>
          </p:cNvPr>
          <p:cNvSpPr txBox="1"/>
          <p:nvPr/>
        </p:nvSpPr>
        <p:spPr>
          <a:xfrm>
            <a:off x="1418167" y="1894417"/>
            <a:ext cx="43391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fr-FR" err="1"/>
              <a:t>Improve</a:t>
            </a:r>
            <a:r>
              <a:rPr lang="fr-FR"/>
              <a:t> the model</a:t>
            </a:r>
          </a:p>
          <a:p>
            <a:pPr marL="285750" indent="-285750">
              <a:buFont typeface="Wingdings"/>
              <a:buChar char="Ø"/>
            </a:pPr>
            <a:r>
              <a:rPr lang="fr-FR" err="1"/>
              <a:t>Deploy</a:t>
            </a:r>
            <a:r>
              <a:rPr lang="fr-FR"/>
              <a:t> the model</a:t>
            </a:r>
          </a:p>
        </p:txBody>
      </p:sp>
      <p:sp>
        <p:nvSpPr>
          <p:cNvPr id="11" name="Slide Number Placeholder 10">
            <a:extLst>
              <a:ext uri="{FF2B5EF4-FFF2-40B4-BE49-F238E27FC236}">
                <a16:creationId xmlns:a16="http://schemas.microsoft.com/office/drawing/2014/main" id="{BE576E76-9C94-BDFC-30DD-D46575110831}"/>
              </a:ext>
            </a:extLst>
          </p:cNvPr>
          <p:cNvSpPr>
            <a:spLocks noGrp="1"/>
          </p:cNvSpPr>
          <p:nvPr>
            <p:ph type="sldNum" sz="quarter" idx="12"/>
          </p:nvPr>
        </p:nvSpPr>
        <p:spPr/>
        <p:txBody>
          <a:bodyPr/>
          <a:lstStyle/>
          <a:p>
            <a:fld id="{330EA680-D336-4FF7-8B7A-9848BB0A1C32}" type="slidenum">
              <a:rPr lang="en-US" smtClean="0"/>
              <a:t>33</a:t>
            </a:fld>
            <a:endParaRPr lang="en-US"/>
          </a:p>
        </p:txBody>
      </p:sp>
    </p:spTree>
    <p:extLst>
      <p:ext uri="{BB962C8B-B14F-4D97-AF65-F5344CB8AC3E}">
        <p14:creationId xmlns:p14="http://schemas.microsoft.com/office/powerpoint/2010/main" val="3560945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1CC54-21AC-912A-A1BD-E361C166E5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AE2C04-74AC-2F7C-00A5-D093DA9B74B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84E356C-CDFD-7A4A-DDE5-63F8A0348861}"/>
              </a:ext>
            </a:extLst>
          </p:cNvPr>
          <p:cNvSpPr>
            <a:spLocks noGrp="1"/>
          </p:cNvSpPr>
          <p:nvPr>
            <p:ph type="sldNum" sz="quarter" idx="12"/>
          </p:nvPr>
        </p:nvSpPr>
        <p:spPr/>
        <p:txBody>
          <a:bodyPr/>
          <a:lstStyle/>
          <a:p>
            <a:fld id="{330EA680-D336-4FF7-8B7A-9848BB0A1C32}" type="slidenum">
              <a:rPr lang="en-US" smtClean="0"/>
              <a:t>34</a:t>
            </a:fld>
            <a:endParaRPr lang="en-US"/>
          </a:p>
        </p:txBody>
      </p:sp>
    </p:spTree>
    <p:extLst>
      <p:ext uri="{BB962C8B-B14F-4D97-AF65-F5344CB8AC3E}">
        <p14:creationId xmlns:p14="http://schemas.microsoft.com/office/powerpoint/2010/main" val="1045841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F411-07A3-4162-D206-0CF4AB53FF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79BCB8-CCAD-9C2A-6C5E-AD3E1576F37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41AD5BB-299B-1B35-B969-91D294D83129}"/>
              </a:ext>
            </a:extLst>
          </p:cNvPr>
          <p:cNvSpPr>
            <a:spLocks noGrp="1"/>
          </p:cNvSpPr>
          <p:nvPr>
            <p:ph type="sldNum" sz="quarter" idx="12"/>
          </p:nvPr>
        </p:nvSpPr>
        <p:spPr/>
        <p:txBody>
          <a:bodyPr/>
          <a:lstStyle/>
          <a:p>
            <a:fld id="{330EA680-D336-4FF7-8B7A-9848BB0A1C32}" type="slidenum">
              <a:rPr lang="en-US" smtClean="0"/>
              <a:t>35</a:t>
            </a:fld>
            <a:endParaRPr lang="en-US"/>
          </a:p>
        </p:txBody>
      </p:sp>
    </p:spTree>
    <p:extLst>
      <p:ext uri="{BB962C8B-B14F-4D97-AF65-F5344CB8AC3E}">
        <p14:creationId xmlns:p14="http://schemas.microsoft.com/office/powerpoint/2010/main" val="1732260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7400D9-BB13-861B-BC0D-019B2047B6F5}"/>
              </a:ext>
            </a:extLst>
          </p:cNvPr>
          <p:cNvSpPr>
            <a:spLocks noGrp="1"/>
          </p:cNvSpPr>
          <p:nvPr>
            <p:ph type="title"/>
          </p:nvPr>
        </p:nvSpPr>
        <p:spPr/>
        <p:txBody>
          <a:bodyPr/>
          <a:lstStyle/>
          <a:p>
            <a:r>
              <a:rPr lang="fr-FR" err="1"/>
              <a:t>annex</a:t>
            </a:r>
          </a:p>
        </p:txBody>
      </p:sp>
      <p:sp>
        <p:nvSpPr>
          <p:cNvPr id="3" name="Espace réservé du contenu 2">
            <a:extLst>
              <a:ext uri="{FF2B5EF4-FFF2-40B4-BE49-F238E27FC236}">
                <a16:creationId xmlns:a16="http://schemas.microsoft.com/office/drawing/2014/main" id="{0B207610-630E-D31D-3EDC-903A20B870E5}"/>
              </a:ext>
            </a:extLst>
          </p:cNvPr>
          <p:cNvSpPr>
            <a:spLocks noGrp="1"/>
          </p:cNvSpPr>
          <p:nvPr>
            <p:ph idx="1"/>
          </p:nvPr>
        </p:nvSpPr>
        <p:spPr/>
        <p:txBody>
          <a:bodyPr/>
          <a:lstStyle/>
          <a:p>
            <a:endParaRPr lang="fr-FR"/>
          </a:p>
        </p:txBody>
      </p:sp>
      <p:sp>
        <p:nvSpPr>
          <p:cNvPr id="4" name="Slide Number Placeholder 3">
            <a:extLst>
              <a:ext uri="{FF2B5EF4-FFF2-40B4-BE49-F238E27FC236}">
                <a16:creationId xmlns:a16="http://schemas.microsoft.com/office/drawing/2014/main" id="{7C841EA2-A723-402F-03B6-4C1B5C8B4041}"/>
              </a:ext>
            </a:extLst>
          </p:cNvPr>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3680775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F806-FF9C-B108-3325-B64A2D85F468}"/>
              </a:ext>
            </a:extLst>
          </p:cNvPr>
          <p:cNvSpPr>
            <a:spLocks noGrp="1"/>
          </p:cNvSpPr>
          <p:nvPr>
            <p:ph type="title"/>
          </p:nvPr>
        </p:nvSpPr>
        <p:spPr/>
        <p:txBody>
          <a:bodyPr/>
          <a:lstStyle/>
          <a:p>
            <a:r>
              <a:rPr lang="en-US"/>
              <a:t>Literature review</a:t>
            </a:r>
          </a:p>
        </p:txBody>
      </p:sp>
      <p:sp>
        <p:nvSpPr>
          <p:cNvPr id="3" name="Content Placeholder 2">
            <a:extLst>
              <a:ext uri="{FF2B5EF4-FFF2-40B4-BE49-F238E27FC236}">
                <a16:creationId xmlns:a16="http://schemas.microsoft.com/office/drawing/2014/main" id="{1DA27193-2EA8-5DBB-B92B-8D2C72608CA7}"/>
              </a:ext>
            </a:extLst>
          </p:cNvPr>
          <p:cNvSpPr>
            <a:spLocks noGrp="1"/>
          </p:cNvSpPr>
          <p:nvPr>
            <p:ph idx="1"/>
          </p:nvPr>
        </p:nvSpPr>
        <p:spPr>
          <a:xfrm>
            <a:off x="838200" y="1825625"/>
            <a:ext cx="10515600" cy="5037138"/>
          </a:xfrm>
        </p:spPr>
        <p:txBody>
          <a:bodyPr vert="horz" lIns="91440" tIns="45720" rIns="91440" bIns="45720" rtlCol="0" anchor="t">
            <a:normAutofit fontScale="70000" lnSpcReduction="20000"/>
          </a:bodyPr>
          <a:lstStyle/>
          <a:p>
            <a:r>
              <a:rPr lang="en-US"/>
              <a:t>There is no work done to predict RUL for monotonic tests</a:t>
            </a:r>
          </a:p>
          <a:p>
            <a:pPr marL="0" indent="0">
              <a:buNone/>
            </a:pPr>
            <a:endParaRPr lang="en-US"/>
          </a:p>
          <a:p>
            <a:r>
              <a:rPr lang="en-US"/>
              <a:t>Simple forecasting (univariate or multivariate) to predict from large enough historical data</a:t>
            </a:r>
          </a:p>
          <a:p>
            <a:pPr marL="0" indent="0">
              <a:buNone/>
            </a:pPr>
            <a:r>
              <a:rPr lang="en-US" i="1"/>
              <a:t>Example1: </a:t>
            </a:r>
            <a:r>
              <a:rPr lang="en-US">
                <a:ea typeface="+mn-lt"/>
                <a:cs typeface="+mn-lt"/>
              </a:rPr>
              <a:t>Multivariate time series prediction by RNN architectures for energy consumption forecasting </a:t>
            </a:r>
          </a:p>
          <a:p>
            <a:pPr>
              <a:buNone/>
            </a:pPr>
            <a:r>
              <a:rPr lang="en-US" sz="1900">
                <a:ea typeface="+mn-lt"/>
                <a:cs typeface="+mn-lt"/>
                <a:hlinkClick r:id="rId2">
                  <a:extLst>
                    <a:ext uri="{A12FA001-AC4F-418D-AE19-62706E023703}">
                      <ahyp:hlinkClr xmlns:ahyp="http://schemas.microsoft.com/office/drawing/2018/hyperlinkcolor" val="tx"/>
                    </a:ext>
                  </a:extLst>
                </a:hlinkClick>
              </a:rPr>
              <a:t>Energy Reports</a:t>
            </a:r>
            <a:r>
              <a:rPr lang="en-US" sz="1900">
                <a:ea typeface="+mn-lt"/>
                <a:cs typeface="+mn-lt"/>
              </a:rPr>
              <a:t> </a:t>
            </a:r>
            <a:r>
              <a:rPr lang="en-US" sz="1900">
                <a:ea typeface="+mn-lt"/>
                <a:cs typeface="+mn-lt"/>
                <a:hlinkClick r:id="rId3">
                  <a:extLst>
                    <a:ext uri="{A12FA001-AC4F-418D-AE19-62706E023703}">
                      <ahyp:hlinkClr xmlns:ahyp="http://schemas.microsoft.com/office/drawing/2018/hyperlinkcolor" val="tx"/>
                    </a:ext>
                  </a:extLst>
                </a:hlinkClick>
              </a:rPr>
              <a:t>Volume 8, Supplement 9</a:t>
            </a:r>
            <a:r>
              <a:rPr lang="en-US" sz="1900">
                <a:ea typeface="+mn-lt"/>
                <a:cs typeface="+mn-lt"/>
              </a:rPr>
              <a:t>, November 2022, Pages 1084-1091</a:t>
            </a:r>
          </a:p>
          <a:p>
            <a:pPr marL="0" indent="0">
              <a:buNone/>
            </a:pPr>
            <a:r>
              <a:rPr lang="en-US" i="1">
                <a:ea typeface="+mn-lt"/>
                <a:cs typeface="+mn-lt"/>
              </a:rPr>
              <a:t>Example2:</a:t>
            </a:r>
            <a:r>
              <a:rPr lang="en-US">
                <a:ea typeface="+mn-lt"/>
                <a:cs typeface="+mn-lt"/>
              </a:rPr>
              <a:t>Multivariate Time Series Sensor Feature Forecasting Using Deep Bidirectional LSTM</a:t>
            </a:r>
          </a:p>
          <a:p>
            <a:pPr marL="0" indent="0">
              <a:buNone/>
            </a:pPr>
            <a:r>
              <a:rPr lang="en-US" sz="1900">
                <a:ea typeface="+mn-lt"/>
                <a:cs typeface="+mn-lt"/>
              </a:rPr>
              <a:t>Procedia Computer Science 218 (2023) 1374–1383</a:t>
            </a:r>
          </a:p>
          <a:p>
            <a:endParaRPr lang="en-US"/>
          </a:p>
          <a:p>
            <a:r>
              <a:rPr lang="en-US"/>
              <a:t>RUL prediction using cyclic data</a:t>
            </a:r>
          </a:p>
          <a:p>
            <a:pPr marL="0" indent="0">
              <a:buNone/>
            </a:pPr>
            <a:r>
              <a:rPr lang="en-US" i="1"/>
              <a:t>Example1: </a:t>
            </a:r>
            <a:r>
              <a:rPr lang="en-US">
                <a:ea typeface="+mn-lt"/>
                <a:cs typeface="+mn-lt"/>
              </a:rPr>
              <a:t>Machine Remaining Useful Life Prediction via an Attention-Based Deep Learning Approach</a:t>
            </a:r>
          </a:p>
          <a:p>
            <a:pPr marL="0" indent="0">
              <a:buNone/>
            </a:pPr>
            <a:r>
              <a:rPr lang="en-US" sz="1900">
                <a:ea typeface="+mn-lt"/>
                <a:cs typeface="+mn-lt"/>
              </a:rPr>
              <a:t>IEEE TRANSACTIONS ON INDUSTRIAL ELECTRONICS, VOL. 68, NO. 3, MARCH 2021</a:t>
            </a:r>
          </a:p>
          <a:p>
            <a:pPr marL="0" indent="0">
              <a:buNone/>
            </a:pPr>
            <a:r>
              <a:rPr lang="en-US" i="1">
                <a:ea typeface="+mn-lt"/>
                <a:cs typeface="+mn-lt"/>
              </a:rPr>
              <a:t>Example2:Variational encoding approach for interpretable assessment of remaining useful life estimation</a:t>
            </a:r>
          </a:p>
          <a:p>
            <a:pPr>
              <a:buNone/>
            </a:pPr>
            <a:r>
              <a:rPr lang="en-US" sz="1900">
                <a:ea typeface="+mn-lt"/>
                <a:cs typeface="+mn-lt"/>
                <a:hlinkClick r:id="rId4">
                  <a:extLst>
                    <a:ext uri="{A12FA001-AC4F-418D-AE19-62706E023703}">
                      <ahyp:hlinkClr xmlns:ahyp="http://schemas.microsoft.com/office/drawing/2018/hyperlinkcolor" val="tx"/>
                    </a:ext>
                  </a:extLst>
                </a:hlinkClick>
              </a:rPr>
              <a:t>Reliability Engineering &amp; System Safety</a:t>
            </a:r>
            <a:r>
              <a:rPr lang="en-US" sz="1900">
                <a:ea typeface="+mn-lt"/>
                <a:cs typeface="+mn-lt"/>
              </a:rPr>
              <a:t> </a:t>
            </a:r>
            <a:r>
              <a:rPr lang="en-US" sz="1900">
                <a:ea typeface="+mn-lt"/>
                <a:cs typeface="+mn-lt"/>
                <a:hlinkClick r:id="rId5">
                  <a:extLst>
                    <a:ext uri="{A12FA001-AC4F-418D-AE19-62706E023703}">
                      <ahyp:hlinkClr xmlns:ahyp="http://schemas.microsoft.com/office/drawing/2018/hyperlinkcolor" val="tx"/>
                    </a:ext>
                  </a:extLst>
                </a:hlinkClick>
              </a:rPr>
              <a:t>volume 222</a:t>
            </a:r>
            <a:r>
              <a:rPr lang="en-US" sz="1900">
                <a:ea typeface="+mn-lt"/>
                <a:cs typeface="+mn-lt"/>
              </a:rPr>
              <a:t>, June 2022, 108353</a:t>
            </a:r>
          </a:p>
          <a:p>
            <a:pPr marL="0" indent="0">
              <a:buNone/>
            </a:pPr>
            <a:endParaRPr lang="en-US" i="1"/>
          </a:p>
          <a:p>
            <a:pPr marL="0" indent="0">
              <a:buNone/>
            </a:pPr>
            <a:endParaRPr lang="en-US" sz="1900"/>
          </a:p>
          <a:p>
            <a:pPr marL="0" indent="0">
              <a:buNone/>
            </a:pPr>
            <a:endParaRPr lang="en-US" sz="1900"/>
          </a:p>
        </p:txBody>
      </p:sp>
      <p:sp>
        <p:nvSpPr>
          <p:cNvPr id="4" name="Slide Number Placeholder 3">
            <a:extLst>
              <a:ext uri="{FF2B5EF4-FFF2-40B4-BE49-F238E27FC236}">
                <a16:creationId xmlns:a16="http://schemas.microsoft.com/office/drawing/2014/main" id="{D0E412D6-7B5B-F73E-9D7C-ECE55F8D57F4}"/>
              </a:ext>
            </a:extLst>
          </p:cNvPr>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396138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2699-F214-33CE-419A-AE2DA9EE7B75}"/>
              </a:ext>
            </a:extLst>
          </p:cNvPr>
          <p:cNvSpPr>
            <a:spLocks noGrp="1"/>
          </p:cNvSpPr>
          <p:nvPr>
            <p:ph type="title"/>
          </p:nvPr>
        </p:nvSpPr>
        <p:spPr/>
        <p:txBody>
          <a:bodyPr/>
          <a:lstStyle/>
          <a:p>
            <a:r>
              <a:rPr lang="en-US" sz="2400" b="1">
                <a:ea typeface="+mj-lt"/>
                <a:cs typeface="+mj-lt"/>
              </a:rPr>
              <a:t>Simple forecasting (univariate or multivariate) to predict from large enough historical data</a:t>
            </a:r>
            <a:br>
              <a:rPr lang="en-US" sz="2000" i="1">
                <a:ea typeface="+mj-lt"/>
                <a:cs typeface="+mj-lt"/>
              </a:rPr>
            </a:br>
            <a:r>
              <a:rPr lang="en-US" sz="2000" i="1">
                <a:ea typeface="+mj-lt"/>
                <a:cs typeface="+mj-lt"/>
              </a:rPr>
              <a:t>Example1: </a:t>
            </a:r>
            <a:r>
              <a:rPr lang="en-US" sz="2000">
                <a:ea typeface="+mj-lt"/>
                <a:cs typeface="+mj-lt"/>
              </a:rPr>
              <a:t>Multivariate time series prediction by RNN architectures for energy consumption forecasting </a:t>
            </a:r>
            <a:endParaRPr lang="en-US"/>
          </a:p>
        </p:txBody>
      </p:sp>
      <p:pic>
        <p:nvPicPr>
          <p:cNvPr id="5" name="Picture 4">
            <a:extLst>
              <a:ext uri="{FF2B5EF4-FFF2-40B4-BE49-F238E27FC236}">
                <a16:creationId xmlns:a16="http://schemas.microsoft.com/office/drawing/2014/main" id="{B4449CD4-EB7B-F213-CE1B-AE583E54BEE0}"/>
              </a:ext>
            </a:extLst>
          </p:cNvPr>
          <p:cNvPicPr>
            <a:picLocks noChangeAspect="1"/>
          </p:cNvPicPr>
          <p:nvPr/>
        </p:nvPicPr>
        <p:blipFill>
          <a:blip r:embed="rId2"/>
          <a:stretch>
            <a:fillRect/>
          </a:stretch>
        </p:blipFill>
        <p:spPr>
          <a:xfrm>
            <a:off x="6701518" y="2304370"/>
            <a:ext cx="4972050" cy="3228975"/>
          </a:xfrm>
          <a:prstGeom prst="rect">
            <a:avLst/>
          </a:prstGeom>
        </p:spPr>
      </p:pic>
      <p:pic>
        <p:nvPicPr>
          <p:cNvPr id="6" name="Picture 5">
            <a:extLst>
              <a:ext uri="{FF2B5EF4-FFF2-40B4-BE49-F238E27FC236}">
                <a16:creationId xmlns:a16="http://schemas.microsoft.com/office/drawing/2014/main" id="{F6762253-173A-3A26-32E5-F2DDEC67B6F9}"/>
              </a:ext>
            </a:extLst>
          </p:cNvPr>
          <p:cNvPicPr>
            <a:picLocks noChangeAspect="1"/>
          </p:cNvPicPr>
          <p:nvPr/>
        </p:nvPicPr>
        <p:blipFill>
          <a:blip r:embed="rId3"/>
          <a:stretch>
            <a:fillRect/>
          </a:stretch>
        </p:blipFill>
        <p:spPr>
          <a:xfrm>
            <a:off x="521833" y="3057525"/>
            <a:ext cx="5857875" cy="1962150"/>
          </a:xfrm>
          <a:prstGeom prst="rect">
            <a:avLst/>
          </a:prstGeom>
        </p:spPr>
      </p:pic>
      <p:sp>
        <p:nvSpPr>
          <p:cNvPr id="7" name="Rectangle 6">
            <a:extLst>
              <a:ext uri="{FF2B5EF4-FFF2-40B4-BE49-F238E27FC236}">
                <a16:creationId xmlns:a16="http://schemas.microsoft.com/office/drawing/2014/main" id="{D8CA9790-A85E-2333-E417-1B0E802AF203}"/>
              </a:ext>
            </a:extLst>
          </p:cNvPr>
          <p:cNvSpPr/>
          <p:nvPr/>
        </p:nvSpPr>
        <p:spPr>
          <a:xfrm>
            <a:off x="4816928" y="3004457"/>
            <a:ext cx="1654628" cy="226422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29E216-A100-39CB-B250-8F3168171E81}"/>
              </a:ext>
            </a:extLst>
          </p:cNvPr>
          <p:cNvSpPr txBox="1"/>
          <p:nvPr/>
        </p:nvSpPr>
        <p:spPr>
          <a:xfrm>
            <a:off x="894805" y="2079715"/>
            <a:ext cx="43101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mn-lt"/>
                <a:cs typeface="+mn-lt"/>
              </a:rPr>
              <a:t>The features used from the file are READING VALUE which presents the consumption rate and PLUG NAME is for specifying the tool used while consuming the energy</a:t>
            </a:r>
            <a:endParaRPr lang="en-US" sz="1400"/>
          </a:p>
        </p:txBody>
      </p:sp>
      <p:sp>
        <p:nvSpPr>
          <p:cNvPr id="3" name="Slide Number Placeholder 2">
            <a:extLst>
              <a:ext uri="{FF2B5EF4-FFF2-40B4-BE49-F238E27FC236}">
                <a16:creationId xmlns:a16="http://schemas.microsoft.com/office/drawing/2014/main" id="{7402BFCA-0AC5-F8D3-F579-769471FC41AE}"/>
              </a:ext>
            </a:extLst>
          </p:cNvPr>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463238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25BA-E0D7-EC96-9611-2FAF42DD3D1C}"/>
              </a:ext>
            </a:extLst>
          </p:cNvPr>
          <p:cNvSpPr>
            <a:spLocks noGrp="1"/>
          </p:cNvSpPr>
          <p:nvPr>
            <p:ph type="title"/>
          </p:nvPr>
        </p:nvSpPr>
        <p:spPr/>
        <p:txBody>
          <a:bodyPr/>
          <a:lstStyle/>
          <a:p>
            <a:r>
              <a:rPr lang="en-US" sz="2400" b="1">
                <a:ea typeface="+mj-lt"/>
                <a:cs typeface="+mj-lt"/>
              </a:rPr>
              <a:t>Simple forecasting (univariate or multivariate) to predict from large enough historical data</a:t>
            </a:r>
            <a:br>
              <a:rPr lang="en-US" sz="2000" i="1">
                <a:ea typeface="+mj-lt"/>
                <a:cs typeface="+mj-lt"/>
              </a:rPr>
            </a:br>
            <a:r>
              <a:rPr lang="en-US" sz="2000" i="1">
                <a:ea typeface="+mj-lt"/>
                <a:cs typeface="+mj-lt"/>
              </a:rPr>
              <a:t>Example2:</a:t>
            </a:r>
            <a:r>
              <a:rPr lang="en-US" sz="2000">
                <a:ea typeface="+mj-lt"/>
                <a:cs typeface="+mj-lt"/>
              </a:rPr>
              <a:t>Multivariate Time Series Sensor Feature Forecasting Using Deep Bidirectional LSTM</a:t>
            </a:r>
            <a:endParaRPr lang="en-US"/>
          </a:p>
        </p:txBody>
      </p:sp>
      <p:pic>
        <p:nvPicPr>
          <p:cNvPr id="4" name="Picture 3">
            <a:extLst>
              <a:ext uri="{FF2B5EF4-FFF2-40B4-BE49-F238E27FC236}">
                <a16:creationId xmlns:a16="http://schemas.microsoft.com/office/drawing/2014/main" id="{9B0E45A4-2374-B969-8911-70E2C7280975}"/>
              </a:ext>
            </a:extLst>
          </p:cNvPr>
          <p:cNvPicPr>
            <a:picLocks noChangeAspect="1"/>
          </p:cNvPicPr>
          <p:nvPr/>
        </p:nvPicPr>
        <p:blipFill>
          <a:blip r:embed="rId2"/>
          <a:stretch>
            <a:fillRect/>
          </a:stretch>
        </p:blipFill>
        <p:spPr>
          <a:xfrm>
            <a:off x="1487942" y="2494190"/>
            <a:ext cx="5319033" cy="3426279"/>
          </a:xfrm>
          <a:prstGeom prst="rect">
            <a:avLst/>
          </a:prstGeom>
        </p:spPr>
      </p:pic>
      <p:pic>
        <p:nvPicPr>
          <p:cNvPr id="5" name="Picture 4">
            <a:extLst>
              <a:ext uri="{FF2B5EF4-FFF2-40B4-BE49-F238E27FC236}">
                <a16:creationId xmlns:a16="http://schemas.microsoft.com/office/drawing/2014/main" id="{5B53E3C0-EB9F-7E14-FA71-86E1F19366AD}"/>
              </a:ext>
            </a:extLst>
          </p:cNvPr>
          <p:cNvPicPr>
            <a:picLocks noChangeAspect="1"/>
          </p:cNvPicPr>
          <p:nvPr/>
        </p:nvPicPr>
        <p:blipFill>
          <a:blip r:embed="rId3"/>
          <a:stretch>
            <a:fillRect/>
          </a:stretch>
        </p:blipFill>
        <p:spPr>
          <a:xfrm>
            <a:off x="7002235" y="2542680"/>
            <a:ext cx="3833257" cy="3207576"/>
          </a:xfrm>
          <a:prstGeom prst="rect">
            <a:avLst/>
          </a:prstGeom>
        </p:spPr>
      </p:pic>
      <p:sp>
        <p:nvSpPr>
          <p:cNvPr id="6" name="TextBox 5">
            <a:extLst>
              <a:ext uri="{FF2B5EF4-FFF2-40B4-BE49-F238E27FC236}">
                <a16:creationId xmlns:a16="http://schemas.microsoft.com/office/drawing/2014/main" id="{5183DDA7-A336-87B8-28BD-688B34C32233}"/>
              </a:ext>
            </a:extLst>
          </p:cNvPr>
          <p:cNvSpPr txBox="1"/>
          <p:nvPr/>
        </p:nvSpPr>
        <p:spPr>
          <a:xfrm>
            <a:off x="7132319" y="1851659"/>
            <a:ext cx="344206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example the size of the Motor power sensor is (2205 x 6000) i.e. 2500 instances and for each instance, 6000 samples of data is recorded. This data is divided for every 500 samples that is every window is of size </a:t>
            </a:r>
            <a:r>
              <a:rPr lang="en-US" sz="1000" err="1">
                <a:ea typeface="+mn-lt"/>
                <a:cs typeface="+mn-lt"/>
              </a:rPr>
              <a:t>wi</a:t>
            </a:r>
            <a:r>
              <a:rPr lang="en-US" sz="1000">
                <a:ea typeface="+mn-lt"/>
                <a:cs typeface="+mn-lt"/>
              </a:rPr>
              <a:t>=1,2,3...12=2205 x 500.</a:t>
            </a:r>
            <a:endParaRPr lang="en-US" sz="1000"/>
          </a:p>
        </p:txBody>
      </p:sp>
      <p:sp>
        <p:nvSpPr>
          <p:cNvPr id="7" name="TextBox 6">
            <a:extLst>
              <a:ext uri="{FF2B5EF4-FFF2-40B4-BE49-F238E27FC236}">
                <a16:creationId xmlns:a16="http://schemas.microsoft.com/office/drawing/2014/main" id="{03D7242B-F791-0594-3517-7B8166B1B7A9}"/>
              </a:ext>
            </a:extLst>
          </p:cNvPr>
          <p:cNvSpPr txBox="1"/>
          <p:nvPr/>
        </p:nvSpPr>
        <p:spPr>
          <a:xfrm>
            <a:off x="2222862" y="1786344"/>
            <a:ext cx="344206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ea typeface="+mn-lt"/>
                <a:cs typeface="+mn-lt"/>
              </a:rPr>
              <a:t>data(MTS)comprises multiple variables that are dependent on time, and every single variable relies on past data and is also interdependent on other variables.</a:t>
            </a:r>
            <a:endParaRPr lang="en-US">
              <a:ea typeface="+mn-lt"/>
              <a:cs typeface="+mn-lt"/>
            </a:endParaRPr>
          </a:p>
        </p:txBody>
      </p:sp>
      <p:sp>
        <p:nvSpPr>
          <p:cNvPr id="3" name="Slide Number Placeholder 2">
            <a:extLst>
              <a:ext uri="{FF2B5EF4-FFF2-40B4-BE49-F238E27FC236}">
                <a16:creationId xmlns:a16="http://schemas.microsoft.com/office/drawing/2014/main" id="{83DAE8CF-623B-561A-1B64-EAA9E9663AC7}"/>
              </a:ext>
            </a:extLst>
          </p:cNvPr>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3857095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D697-92B4-932E-BF5D-C316435A9798}"/>
              </a:ext>
            </a:extLst>
          </p:cNvPr>
          <p:cNvSpPr>
            <a:spLocks noGrp="1"/>
          </p:cNvSpPr>
          <p:nvPr>
            <p:ph type="title"/>
          </p:nvPr>
        </p:nvSpPr>
        <p:spPr/>
        <p:txBody>
          <a:bodyPr/>
          <a:lstStyle/>
          <a:p>
            <a:r>
              <a:rPr lang="en-US" sz="3200" dirty="0">
                <a:latin typeface="Times New Roman"/>
                <a:cs typeface="Times New Roman"/>
              </a:rPr>
              <a:t>RUL</a:t>
            </a:r>
            <a:br>
              <a:rPr lang="en-US" sz="2800" dirty="0">
                <a:latin typeface="Times New Roman"/>
                <a:cs typeface="Times New Roman"/>
              </a:rPr>
            </a:br>
            <a:r>
              <a:rPr lang="en-US" sz="2400" dirty="0">
                <a:latin typeface="Times New Roman"/>
                <a:cs typeface="Times New Roman"/>
              </a:rPr>
              <a:t>Data</a:t>
            </a:r>
          </a:p>
        </p:txBody>
      </p:sp>
      <p:sp>
        <p:nvSpPr>
          <p:cNvPr id="4" name="Slide Number Placeholder 3">
            <a:extLst>
              <a:ext uri="{FF2B5EF4-FFF2-40B4-BE49-F238E27FC236}">
                <a16:creationId xmlns:a16="http://schemas.microsoft.com/office/drawing/2014/main" id="{667EEA3A-BBE6-2BC1-B142-BFE53D4B49FC}"/>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8" name="Content Placeholder 7">
            <a:extLst>
              <a:ext uri="{FF2B5EF4-FFF2-40B4-BE49-F238E27FC236}">
                <a16:creationId xmlns:a16="http://schemas.microsoft.com/office/drawing/2014/main" id="{6493EA1E-B309-83BF-A6C4-0F3A785CF761}"/>
              </a:ext>
            </a:extLst>
          </p:cNvPr>
          <p:cNvSpPr>
            <a:spLocks noGrp="1"/>
          </p:cNvSpPr>
          <p:nvPr>
            <p:ph idx="1"/>
          </p:nvPr>
        </p:nvSpPr>
        <p:spPr>
          <a:xfrm>
            <a:off x="838200" y="1825625"/>
            <a:ext cx="10515600" cy="736987"/>
          </a:xfrm>
        </p:spPr>
        <p:txBody>
          <a:bodyPr vert="horz" lIns="91440" tIns="45720" rIns="91440" bIns="45720" rtlCol="0" anchor="t">
            <a:normAutofit/>
          </a:bodyPr>
          <a:lstStyle/>
          <a:p>
            <a:r>
              <a:rPr lang="en-US" sz="1500" b="1" dirty="0">
                <a:solidFill>
                  <a:srgbClr val="242424"/>
                </a:solidFill>
                <a:ea typeface="+mn-lt"/>
                <a:cs typeface="+mn-lt"/>
              </a:rPr>
              <a:t>data on equipment operation</a:t>
            </a:r>
            <a:r>
              <a:rPr lang="en-US" sz="1500" dirty="0">
                <a:solidFill>
                  <a:srgbClr val="242424"/>
                </a:solidFill>
                <a:ea typeface="+mn-lt"/>
                <a:cs typeface="+mn-lt"/>
              </a:rPr>
              <a:t>, i.e., process parameter values, sensor signals for the entire period of operation from the moment of start-up to the moment of failure</a:t>
            </a:r>
            <a:endParaRPr lang="en-US" dirty="0"/>
          </a:p>
        </p:txBody>
      </p:sp>
      <p:pic>
        <p:nvPicPr>
          <p:cNvPr id="9" name="Picture 8" descr="A graph showing a number of data&#10;&#10;Description automatically generated">
            <a:extLst>
              <a:ext uri="{FF2B5EF4-FFF2-40B4-BE49-F238E27FC236}">
                <a16:creationId xmlns:a16="http://schemas.microsoft.com/office/drawing/2014/main" id="{895EBEAE-929B-1E2B-A249-5486673EB1B7}"/>
              </a:ext>
            </a:extLst>
          </p:cNvPr>
          <p:cNvPicPr>
            <a:picLocks noChangeAspect="1"/>
          </p:cNvPicPr>
          <p:nvPr/>
        </p:nvPicPr>
        <p:blipFill>
          <a:blip r:embed="rId2"/>
          <a:stretch>
            <a:fillRect/>
          </a:stretch>
        </p:blipFill>
        <p:spPr>
          <a:xfrm>
            <a:off x="2181740" y="2562096"/>
            <a:ext cx="6572250" cy="3381375"/>
          </a:xfrm>
          <a:prstGeom prst="rect">
            <a:avLst/>
          </a:prstGeom>
        </p:spPr>
      </p:pic>
    </p:spTree>
    <p:extLst>
      <p:ext uri="{BB962C8B-B14F-4D97-AF65-F5344CB8AC3E}">
        <p14:creationId xmlns:p14="http://schemas.microsoft.com/office/powerpoint/2010/main" val="2221167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148B-F157-0A14-3FD9-824BB456735F}"/>
              </a:ext>
            </a:extLst>
          </p:cNvPr>
          <p:cNvSpPr>
            <a:spLocks noGrp="1"/>
          </p:cNvSpPr>
          <p:nvPr>
            <p:ph type="title"/>
          </p:nvPr>
        </p:nvSpPr>
        <p:spPr/>
        <p:txBody>
          <a:bodyPr/>
          <a:lstStyle/>
          <a:p>
            <a:pPr>
              <a:spcBef>
                <a:spcPts val="1000"/>
              </a:spcBef>
            </a:pPr>
            <a:r>
              <a:rPr lang="en-US" sz="2400" b="1">
                <a:latin typeface="Arial"/>
                <a:cs typeface="Arial"/>
              </a:rPr>
              <a:t>RUL prediction using cyclic data</a:t>
            </a:r>
            <a:endParaRPr lang="en-US" sz="2400" b="1"/>
          </a:p>
          <a:p>
            <a:pPr>
              <a:spcBef>
                <a:spcPts val="1000"/>
              </a:spcBef>
            </a:pPr>
            <a:r>
              <a:rPr lang="en-US" sz="2000" i="1">
                <a:latin typeface="Arial"/>
                <a:cs typeface="Arial"/>
              </a:rPr>
              <a:t>Example1: </a:t>
            </a:r>
            <a:r>
              <a:rPr lang="en-US" sz="2000">
                <a:latin typeface="Arial"/>
                <a:cs typeface="Arial"/>
              </a:rPr>
              <a:t>Machine Remaining Useful Life Prediction via an Attention-Based Deep Learning Approach</a:t>
            </a:r>
            <a:endParaRPr lang="en-US"/>
          </a:p>
        </p:txBody>
      </p:sp>
      <p:pic>
        <p:nvPicPr>
          <p:cNvPr id="6" name="Picture 5" descr="Diagram of a jet engine&#10;&#10;Description automatically generated">
            <a:extLst>
              <a:ext uri="{FF2B5EF4-FFF2-40B4-BE49-F238E27FC236}">
                <a16:creationId xmlns:a16="http://schemas.microsoft.com/office/drawing/2014/main" id="{DDE50CDC-307A-6C8F-F5DC-84B168DDAF7C}"/>
              </a:ext>
            </a:extLst>
          </p:cNvPr>
          <p:cNvPicPr>
            <a:picLocks noChangeAspect="1"/>
          </p:cNvPicPr>
          <p:nvPr/>
        </p:nvPicPr>
        <p:blipFill>
          <a:blip r:embed="rId2"/>
          <a:stretch>
            <a:fillRect/>
          </a:stretch>
        </p:blipFill>
        <p:spPr>
          <a:xfrm>
            <a:off x="1029381" y="2858182"/>
            <a:ext cx="4918982" cy="2088696"/>
          </a:xfrm>
          <a:prstGeom prst="rect">
            <a:avLst/>
          </a:prstGeom>
        </p:spPr>
      </p:pic>
      <p:sp>
        <p:nvSpPr>
          <p:cNvPr id="3" name="TextBox 2">
            <a:extLst>
              <a:ext uri="{FF2B5EF4-FFF2-40B4-BE49-F238E27FC236}">
                <a16:creationId xmlns:a16="http://schemas.microsoft.com/office/drawing/2014/main" id="{85F32F01-B0E8-0187-620B-21DC59814F83}"/>
              </a:ext>
            </a:extLst>
          </p:cNvPr>
          <p:cNvSpPr txBox="1"/>
          <p:nvPr/>
        </p:nvSpPr>
        <p:spPr>
          <a:xfrm>
            <a:off x="6665204" y="2850614"/>
            <a:ext cx="494381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training file records sensor data at each running cycle in the </a:t>
            </a:r>
            <a:r>
              <a:rPr lang="en-US">
                <a:highlight>
                  <a:srgbClr val="FFFF00"/>
                </a:highlight>
                <a:ea typeface="+mn-lt"/>
                <a:cs typeface="+mn-lt"/>
              </a:rPr>
              <a:t>run-to-fail </a:t>
            </a:r>
            <a:r>
              <a:rPr lang="en-US">
                <a:ea typeface="+mn-lt"/>
                <a:cs typeface="+mn-lt"/>
              </a:rPr>
              <a:t>experiments for certain number of engines. The testing file only contains the sensor measurements to certain running cycles for another certain number of engines. The objective is to predict the RUL of each engine in the testing file with the given sensor measurements.</a:t>
            </a:r>
            <a:endParaRPr lang="en-US"/>
          </a:p>
        </p:txBody>
      </p:sp>
      <p:sp>
        <p:nvSpPr>
          <p:cNvPr id="4" name="Slide Number Placeholder 3">
            <a:extLst>
              <a:ext uri="{FF2B5EF4-FFF2-40B4-BE49-F238E27FC236}">
                <a16:creationId xmlns:a16="http://schemas.microsoft.com/office/drawing/2014/main" id="{7DFC3BEC-2AA9-1400-65E9-426C80B63727}"/>
              </a:ext>
            </a:extLst>
          </p:cNvPr>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2722446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148B-F157-0A14-3FD9-824BB456735F}"/>
              </a:ext>
            </a:extLst>
          </p:cNvPr>
          <p:cNvSpPr>
            <a:spLocks noGrp="1"/>
          </p:cNvSpPr>
          <p:nvPr>
            <p:ph type="title"/>
          </p:nvPr>
        </p:nvSpPr>
        <p:spPr/>
        <p:txBody>
          <a:bodyPr/>
          <a:lstStyle/>
          <a:p>
            <a:pPr>
              <a:spcBef>
                <a:spcPts val="1000"/>
              </a:spcBef>
            </a:pPr>
            <a:r>
              <a:rPr lang="en-US" sz="2400" b="1">
                <a:latin typeface="Arial"/>
                <a:cs typeface="Arial"/>
              </a:rPr>
              <a:t>RUL prediction using cyclic data</a:t>
            </a:r>
            <a:endParaRPr lang="en-US" sz="2400" b="1"/>
          </a:p>
          <a:p>
            <a:pPr>
              <a:spcBef>
                <a:spcPts val="1000"/>
              </a:spcBef>
            </a:pPr>
            <a:r>
              <a:rPr lang="en-US" sz="2000" i="1">
                <a:latin typeface="Arial"/>
                <a:cs typeface="Arial"/>
              </a:rPr>
              <a:t>Example1: </a:t>
            </a:r>
            <a:r>
              <a:rPr lang="en-US" sz="2000">
                <a:latin typeface="Arial"/>
                <a:cs typeface="Arial"/>
              </a:rPr>
              <a:t>Machine Remaining Useful Life Prediction via an Attention-Based Deep Learning Approach</a:t>
            </a:r>
            <a:endParaRPr lang="en-US"/>
          </a:p>
        </p:txBody>
      </p:sp>
      <p:pic>
        <p:nvPicPr>
          <p:cNvPr id="3" name="Picture 2" descr="A diagram of a graph&#10;&#10;Description automatically generated">
            <a:extLst>
              <a:ext uri="{FF2B5EF4-FFF2-40B4-BE49-F238E27FC236}">
                <a16:creationId xmlns:a16="http://schemas.microsoft.com/office/drawing/2014/main" id="{2257E436-6B24-724F-3A4B-0856A569D039}"/>
              </a:ext>
            </a:extLst>
          </p:cNvPr>
          <p:cNvPicPr>
            <a:picLocks noChangeAspect="1"/>
          </p:cNvPicPr>
          <p:nvPr/>
        </p:nvPicPr>
        <p:blipFill>
          <a:blip r:embed="rId2"/>
          <a:stretch>
            <a:fillRect/>
          </a:stretch>
        </p:blipFill>
        <p:spPr>
          <a:xfrm>
            <a:off x="268061" y="3161619"/>
            <a:ext cx="6158593" cy="2733675"/>
          </a:xfrm>
          <a:prstGeom prst="rect">
            <a:avLst/>
          </a:prstGeom>
        </p:spPr>
      </p:pic>
      <p:pic>
        <p:nvPicPr>
          <p:cNvPr id="6" name="Picture 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767FC257-485F-7AF2-AE0E-4EDE1D2F5660}"/>
              </a:ext>
            </a:extLst>
          </p:cNvPr>
          <p:cNvPicPr>
            <a:picLocks noChangeAspect="1"/>
          </p:cNvPicPr>
          <p:nvPr/>
        </p:nvPicPr>
        <p:blipFill>
          <a:blip r:embed="rId3"/>
          <a:stretch>
            <a:fillRect/>
          </a:stretch>
        </p:blipFill>
        <p:spPr>
          <a:xfrm>
            <a:off x="6796767" y="2069647"/>
            <a:ext cx="4933950" cy="3829050"/>
          </a:xfrm>
          <a:prstGeom prst="rect">
            <a:avLst/>
          </a:prstGeom>
        </p:spPr>
      </p:pic>
      <p:sp>
        <p:nvSpPr>
          <p:cNvPr id="7" name="TextBox 6">
            <a:extLst>
              <a:ext uri="{FF2B5EF4-FFF2-40B4-BE49-F238E27FC236}">
                <a16:creationId xmlns:a16="http://schemas.microsoft.com/office/drawing/2014/main" id="{6B3ED410-CCF4-880B-350B-4E78ABA842AC}"/>
              </a:ext>
            </a:extLst>
          </p:cNvPr>
          <p:cNvSpPr txBox="1"/>
          <p:nvPr/>
        </p:nvSpPr>
        <p:spPr>
          <a:xfrm>
            <a:off x="991517" y="2010578"/>
            <a:ext cx="511982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For the run-to-fail experiments, assume that the number of total running cycles of an engine is T, the window size is s and the step size is p. Each sample will have a size of s × n, where n is the number of sensors</a:t>
            </a:r>
            <a:endParaRPr lang="en-US" sz="1600"/>
          </a:p>
        </p:txBody>
      </p:sp>
      <p:sp>
        <p:nvSpPr>
          <p:cNvPr id="4" name="Slide Number Placeholder 3">
            <a:extLst>
              <a:ext uri="{FF2B5EF4-FFF2-40B4-BE49-F238E27FC236}">
                <a16:creationId xmlns:a16="http://schemas.microsoft.com/office/drawing/2014/main" id="{10D2A50C-A280-2C5C-DCCC-4A1F4DE50371}"/>
              </a:ext>
            </a:extLst>
          </p:cNvPr>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616790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8148B-F157-0A14-3FD9-824BB456735F}"/>
              </a:ext>
            </a:extLst>
          </p:cNvPr>
          <p:cNvSpPr>
            <a:spLocks noGrp="1"/>
          </p:cNvSpPr>
          <p:nvPr>
            <p:ph type="title"/>
          </p:nvPr>
        </p:nvSpPr>
        <p:spPr/>
        <p:txBody>
          <a:bodyPr/>
          <a:lstStyle/>
          <a:p>
            <a:pPr>
              <a:spcBef>
                <a:spcPts val="1000"/>
              </a:spcBef>
            </a:pPr>
            <a:r>
              <a:rPr lang="en-US" sz="2400" b="1">
                <a:latin typeface="Arial"/>
                <a:cs typeface="Arial"/>
              </a:rPr>
              <a:t>RUL prediction using cyclic data</a:t>
            </a:r>
            <a:endParaRPr lang="en-US" sz="2400" b="1"/>
          </a:p>
          <a:p>
            <a:pPr>
              <a:spcBef>
                <a:spcPts val="1000"/>
              </a:spcBef>
            </a:pPr>
            <a:r>
              <a:rPr lang="en-US" sz="2000" i="1">
                <a:latin typeface="Arial"/>
                <a:cs typeface="Arial"/>
              </a:rPr>
              <a:t>Example1: </a:t>
            </a:r>
            <a:r>
              <a:rPr lang="en-US" sz="2000">
                <a:latin typeface="Arial"/>
                <a:cs typeface="Arial"/>
              </a:rPr>
              <a:t>Machine Remaining Useful Life Prediction via an Attention-Based Deep Learning Approach</a:t>
            </a:r>
            <a:endParaRPr lang="en-US"/>
          </a:p>
        </p:txBody>
      </p:sp>
      <p:pic>
        <p:nvPicPr>
          <p:cNvPr id="4" name="Picture 3" descr="A diagram of a process flow&#10;&#10;Description automatically generated">
            <a:extLst>
              <a:ext uri="{FF2B5EF4-FFF2-40B4-BE49-F238E27FC236}">
                <a16:creationId xmlns:a16="http://schemas.microsoft.com/office/drawing/2014/main" id="{7EA828E5-B405-640A-8D14-CED974110EB2}"/>
              </a:ext>
            </a:extLst>
          </p:cNvPr>
          <p:cNvPicPr>
            <a:picLocks noChangeAspect="1"/>
          </p:cNvPicPr>
          <p:nvPr/>
        </p:nvPicPr>
        <p:blipFill>
          <a:blip r:embed="rId2"/>
          <a:stretch>
            <a:fillRect/>
          </a:stretch>
        </p:blipFill>
        <p:spPr>
          <a:xfrm>
            <a:off x="7059385" y="1952624"/>
            <a:ext cx="3744686" cy="4084865"/>
          </a:xfrm>
          <a:prstGeom prst="rect">
            <a:avLst/>
          </a:prstGeom>
        </p:spPr>
      </p:pic>
      <p:pic>
        <p:nvPicPr>
          <p:cNvPr id="5" name="Picture 4">
            <a:extLst>
              <a:ext uri="{FF2B5EF4-FFF2-40B4-BE49-F238E27FC236}">
                <a16:creationId xmlns:a16="http://schemas.microsoft.com/office/drawing/2014/main" id="{D7C4B3A3-F5E8-A93B-6872-D05C332046AA}"/>
              </a:ext>
            </a:extLst>
          </p:cNvPr>
          <p:cNvPicPr>
            <a:picLocks noChangeAspect="1"/>
          </p:cNvPicPr>
          <p:nvPr/>
        </p:nvPicPr>
        <p:blipFill>
          <a:blip r:embed="rId3"/>
          <a:stretch>
            <a:fillRect/>
          </a:stretch>
        </p:blipFill>
        <p:spPr>
          <a:xfrm>
            <a:off x="1389290" y="2345872"/>
            <a:ext cx="4210050" cy="2373086"/>
          </a:xfrm>
          <a:prstGeom prst="rect">
            <a:avLst/>
          </a:prstGeom>
        </p:spPr>
      </p:pic>
      <p:sp>
        <p:nvSpPr>
          <p:cNvPr id="7" name="TextBox 6">
            <a:extLst>
              <a:ext uri="{FF2B5EF4-FFF2-40B4-BE49-F238E27FC236}">
                <a16:creationId xmlns:a16="http://schemas.microsoft.com/office/drawing/2014/main" id="{AF4B240B-E7CD-0661-6687-B3C23D21ED42}"/>
              </a:ext>
            </a:extLst>
          </p:cNvPr>
          <p:cNvSpPr txBox="1"/>
          <p:nvPr/>
        </p:nvSpPr>
        <p:spPr>
          <a:xfrm>
            <a:off x="828232" y="5081530"/>
            <a:ext cx="53300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Example for the features of mean and trend coefficient.</a:t>
            </a:r>
            <a:endParaRPr lang="en-US" sz="1600"/>
          </a:p>
        </p:txBody>
      </p:sp>
      <p:sp>
        <p:nvSpPr>
          <p:cNvPr id="3" name="Slide Number Placeholder 2">
            <a:extLst>
              <a:ext uri="{FF2B5EF4-FFF2-40B4-BE49-F238E27FC236}">
                <a16:creationId xmlns:a16="http://schemas.microsoft.com/office/drawing/2014/main" id="{479300CB-20D9-AC97-F565-9F875D0D369B}"/>
              </a:ext>
            </a:extLst>
          </p:cNvPr>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2308359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3B07-F5DB-77E6-7795-3E944EF373AA}"/>
              </a:ext>
            </a:extLst>
          </p:cNvPr>
          <p:cNvSpPr>
            <a:spLocks noGrp="1"/>
          </p:cNvSpPr>
          <p:nvPr>
            <p:ph type="title"/>
          </p:nvPr>
        </p:nvSpPr>
        <p:spPr/>
        <p:txBody>
          <a:bodyPr>
            <a:normAutofit fontScale="90000"/>
          </a:bodyPr>
          <a:lstStyle/>
          <a:p>
            <a:r>
              <a:rPr lang="en-US" sz="2400" b="1">
                <a:latin typeface="Arial"/>
                <a:cs typeface="Arial"/>
              </a:rPr>
              <a:t>RUL prediction using cyclic data</a:t>
            </a:r>
            <a:br>
              <a:rPr lang="en-US" sz="2400" b="1">
                <a:latin typeface="Arial"/>
                <a:cs typeface="Arial"/>
              </a:rPr>
            </a:br>
            <a:r>
              <a:rPr lang="en-US" sz="2200" i="1">
                <a:ea typeface="+mj-lt"/>
                <a:cs typeface="+mj-lt"/>
              </a:rPr>
              <a:t>Example2:Variational encoding approach for interpretable assessment of remaining useful life estimation</a:t>
            </a:r>
            <a:br>
              <a:rPr lang="en-US" sz="2400" b="1">
                <a:latin typeface="Arial"/>
                <a:cs typeface="Arial"/>
              </a:rPr>
            </a:br>
            <a:endParaRPr lang="en-US"/>
          </a:p>
        </p:txBody>
      </p:sp>
      <p:sp>
        <p:nvSpPr>
          <p:cNvPr id="6" name="TextBox 5">
            <a:extLst>
              <a:ext uri="{FF2B5EF4-FFF2-40B4-BE49-F238E27FC236}">
                <a16:creationId xmlns:a16="http://schemas.microsoft.com/office/drawing/2014/main" id="{6159EA12-A235-A22F-0ABD-FC049268C821}"/>
              </a:ext>
            </a:extLst>
          </p:cNvPr>
          <p:cNvSpPr txBox="1"/>
          <p:nvPr/>
        </p:nvSpPr>
        <p:spPr>
          <a:xfrm>
            <a:off x="908891" y="1686498"/>
            <a:ext cx="475797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The model consists of a recurrent encoder and a regression model: the encoder learns to compress the input data to a latent space that serves as a basis to build a self-explanatory map that can visually evaluate the rate of deterioration of aircraft engines. Obtaining such a latent space is regularized by a new cost function guided by variational inference and a term that penalizes prediction errors. </a:t>
            </a:r>
            <a:endParaRPr lang="en-US" sz="1400"/>
          </a:p>
        </p:txBody>
      </p:sp>
      <p:sp>
        <p:nvSpPr>
          <p:cNvPr id="7" name="TextBox 6">
            <a:extLst>
              <a:ext uri="{FF2B5EF4-FFF2-40B4-BE49-F238E27FC236}">
                <a16:creationId xmlns:a16="http://schemas.microsoft.com/office/drawing/2014/main" id="{46169B92-AEAB-B413-E3FB-9A460EF322D4}"/>
              </a:ext>
            </a:extLst>
          </p:cNvPr>
          <p:cNvSpPr txBox="1"/>
          <p:nvPr/>
        </p:nvSpPr>
        <p:spPr>
          <a:xfrm>
            <a:off x="6472409" y="1638759"/>
            <a:ext cx="446183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In anomaly diagnosis, the aim is to look for individuals in unlikely areas of the latent space. In RUL prediction, on the contrary, the objective for a complete and interpretable diagnosis should be to project the evolution of the system in the latent space over time in order to know how fast it is moving towards anomalous zones.</a:t>
            </a:r>
            <a:endParaRPr lang="en-US" sz="1400"/>
          </a:p>
        </p:txBody>
      </p:sp>
      <p:pic>
        <p:nvPicPr>
          <p:cNvPr id="8" name="Picture 7" descr="A diagram of a process&#10;&#10;Description automatically generated">
            <a:extLst>
              <a:ext uri="{FF2B5EF4-FFF2-40B4-BE49-F238E27FC236}">
                <a16:creationId xmlns:a16="http://schemas.microsoft.com/office/drawing/2014/main" id="{0C9AA01B-8A5C-FEE3-DF58-B38B5A95924A}"/>
              </a:ext>
            </a:extLst>
          </p:cNvPr>
          <p:cNvPicPr>
            <a:picLocks noChangeAspect="1"/>
          </p:cNvPicPr>
          <p:nvPr/>
        </p:nvPicPr>
        <p:blipFill>
          <a:blip r:embed="rId2"/>
          <a:stretch>
            <a:fillRect/>
          </a:stretch>
        </p:blipFill>
        <p:spPr>
          <a:xfrm>
            <a:off x="1294039" y="3737201"/>
            <a:ext cx="9124950" cy="2747283"/>
          </a:xfrm>
          <a:prstGeom prst="rect">
            <a:avLst/>
          </a:prstGeom>
        </p:spPr>
      </p:pic>
      <p:sp>
        <p:nvSpPr>
          <p:cNvPr id="3" name="Slide Number Placeholder 2">
            <a:extLst>
              <a:ext uri="{FF2B5EF4-FFF2-40B4-BE49-F238E27FC236}">
                <a16:creationId xmlns:a16="http://schemas.microsoft.com/office/drawing/2014/main" id="{56303C9F-5F6A-3612-16BA-EEA8BE227FEE}"/>
              </a:ext>
            </a:extLst>
          </p:cNvPr>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355881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93B07-F5DB-77E6-7795-3E944EF373AA}"/>
              </a:ext>
            </a:extLst>
          </p:cNvPr>
          <p:cNvSpPr>
            <a:spLocks noGrp="1"/>
          </p:cNvSpPr>
          <p:nvPr>
            <p:ph type="title"/>
          </p:nvPr>
        </p:nvSpPr>
        <p:spPr/>
        <p:txBody>
          <a:bodyPr>
            <a:normAutofit fontScale="90000"/>
          </a:bodyPr>
          <a:lstStyle/>
          <a:p>
            <a:r>
              <a:rPr lang="en-US" sz="2400" b="1">
                <a:latin typeface="Arial"/>
                <a:cs typeface="Arial"/>
              </a:rPr>
              <a:t>RUL prediction using cyclic data</a:t>
            </a:r>
            <a:br>
              <a:rPr lang="en-US" sz="2400" b="1">
                <a:latin typeface="Arial"/>
                <a:cs typeface="Arial"/>
              </a:rPr>
            </a:br>
            <a:r>
              <a:rPr lang="en-US" sz="2200" i="1">
                <a:ea typeface="+mj-lt"/>
                <a:cs typeface="+mj-lt"/>
              </a:rPr>
              <a:t>Example2:Variational encoding approach for interpretable assessment of remaining useful life estimation</a:t>
            </a:r>
            <a:br>
              <a:rPr lang="en-US" sz="2400" b="1">
                <a:latin typeface="Arial"/>
                <a:cs typeface="Arial"/>
              </a:rPr>
            </a:br>
            <a:endParaRPr lang="en-US"/>
          </a:p>
        </p:txBody>
      </p:sp>
      <p:pic>
        <p:nvPicPr>
          <p:cNvPr id="4" name="Picture 3" descr="A diagram of a graph&#10;&#10;Description automatically generated">
            <a:extLst>
              <a:ext uri="{FF2B5EF4-FFF2-40B4-BE49-F238E27FC236}">
                <a16:creationId xmlns:a16="http://schemas.microsoft.com/office/drawing/2014/main" id="{90C45560-A2FB-BF9D-62F5-DAEB019C64C4}"/>
              </a:ext>
            </a:extLst>
          </p:cNvPr>
          <p:cNvPicPr>
            <a:picLocks noChangeAspect="1"/>
          </p:cNvPicPr>
          <p:nvPr/>
        </p:nvPicPr>
        <p:blipFill>
          <a:blip r:embed="rId2"/>
          <a:stretch>
            <a:fillRect/>
          </a:stretch>
        </p:blipFill>
        <p:spPr>
          <a:xfrm>
            <a:off x="628650" y="3758973"/>
            <a:ext cx="4838700" cy="1952625"/>
          </a:xfrm>
          <a:prstGeom prst="rect">
            <a:avLst/>
          </a:prstGeom>
        </p:spPr>
      </p:pic>
      <p:pic>
        <p:nvPicPr>
          <p:cNvPr id="5" name="Picture 4" descr="A comparison of a graph&#10;&#10;Description automatically generated">
            <a:extLst>
              <a:ext uri="{FF2B5EF4-FFF2-40B4-BE49-F238E27FC236}">
                <a16:creationId xmlns:a16="http://schemas.microsoft.com/office/drawing/2014/main" id="{0A2989F0-53C2-A664-EBA6-6392473AB7E9}"/>
              </a:ext>
            </a:extLst>
          </p:cNvPr>
          <p:cNvPicPr>
            <a:picLocks noChangeAspect="1"/>
          </p:cNvPicPr>
          <p:nvPr/>
        </p:nvPicPr>
        <p:blipFill>
          <a:blip r:embed="rId3"/>
          <a:stretch>
            <a:fillRect/>
          </a:stretch>
        </p:blipFill>
        <p:spPr>
          <a:xfrm>
            <a:off x="5847671" y="3410629"/>
            <a:ext cx="5819775" cy="2300969"/>
          </a:xfrm>
          <a:prstGeom prst="rect">
            <a:avLst/>
          </a:prstGeom>
        </p:spPr>
      </p:pic>
      <p:sp>
        <p:nvSpPr>
          <p:cNvPr id="3" name="Slide Number Placeholder 2">
            <a:extLst>
              <a:ext uri="{FF2B5EF4-FFF2-40B4-BE49-F238E27FC236}">
                <a16:creationId xmlns:a16="http://schemas.microsoft.com/office/drawing/2014/main" id="{73DF9645-7CD0-BF05-6103-6BEEEEC64ABF}"/>
              </a:ext>
            </a:extLst>
          </p:cNvPr>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4106041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583107-A9AF-1FEC-EDE7-EFAF96CB90C8}"/>
              </a:ext>
            </a:extLst>
          </p:cNvPr>
          <p:cNvSpPr>
            <a:spLocks noGrp="1"/>
          </p:cNvSpPr>
          <p:nvPr>
            <p:ph type="title"/>
          </p:nvPr>
        </p:nvSpPr>
        <p:spPr/>
        <p:txBody>
          <a:bodyPr/>
          <a:lstStyle/>
          <a:p>
            <a:r>
              <a:rPr lang="fr-FR" err="1"/>
              <a:t>annex</a:t>
            </a:r>
          </a:p>
        </p:txBody>
      </p:sp>
      <p:pic>
        <p:nvPicPr>
          <p:cNvPr id="5" name="Content Placeholder 6" descr="A screenshot of a computer&#10;&#10;Description automatically generated">
            <a:extLst>
              <a:ext uri="{FF2B5EF4-FFF2-40B4-BE49-F238E27FC236}">
                <a16:creationId xmlns:a16="http://schemas.microsoft.com/office/drawing/2014/main" id="{6A4A824F-40E2-DCE7-48B0-B27646C2F93B}"/>
              </a:ext>
            </a:extLst>
          </p:cNvPr>
          <p:cNvPicPr>
            <a:picLocks noGrp="1" noChangeAspect="1"/>
          </p:cNvPicPr>
          <p:nvPr>
            <p:ph idx="1"/>
          </p:nvPr>
        </p:nvPicPr>
        <p:blipFill>
          <a:blip r:embed="rId2"/>
          <a:stretch>
            <a:fillRect/>
          </a:stretch>
        </p:blipFill>
        <p:spPr>
          <a:xfrm>
            <a:off x="2734787" y="2324849"/>
            <a:ext cx="6721818" cy="3867150"/>
          </a:xfrm>
        </p:spPr>
      </p:pic>
      <p:sp>
        <p:nvSpPr>
          <p:cNvPr id="3" name="Slide Number Placeholder 2">
            <a:extLst>
              <a:ext uri="{FF2B5EF4-FFF2-40B4-BE49-F238E27FC236}">
                <a16:creationId xmlns:a16="http://schemas.microsoft.com/office/drawing/2014/main" id="{32257094-CDA0-CDAF-CDA7-A51021C19198}"/>
              </a:ext>
            </a:extLst>
          </p:cNvPr>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000488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5BAA-4EE8-DB05-B87A-6B7851D1C2A8}"/>
              </a:ext>
            </a:extLst>
          </p:cNvPr>
          <p:cNvSpPr>
            <a:spLocks noGrp="1"/>
          </p:cNvSpPr>
          <p:nvPr>
            <p:ph type="title"/>
          </p:nvPr>
        </p:nvSpPr>
        <p:spPr/>
        <p:txBody>
          <a:bodyPr/>
          <a:lstStyle/>
          <a:p>
            <a:r>
              <a:rPr lang="en-US" sz="2800">
                <a:latin typeface="Times New Roman"/>
                <a:cs typeface="Times New Roman"/>
              </a:rPr>
              <a:t>Approach: Hits as index</a:t>
            </a:r>
            <a:br>
              <a:rPr lang="en-US" sz="2800">
                <a:latin typeface="Times New Roman"/>
                <a:cs typeface="Times New Roman"/>
              </a:rPr>
            </a:br>
            <a:r>
              <a:rPr lang="en-US" sz="1800">
                <a:ea typeface="+mj-lt"/>
                <a:cs typeface="+mj-lt"/>
              </a:rPr>
              <a:t>Representative dataset: Features</a:t>
            </a:r>
            <a:endParaRPr lang="en-US"/>
          </a:p>
        </p:txBody>
      </p:sp>
      <p:pic>
        <p:nvPicPr>
          <p:cNvPr id="10" name="Content Placeholder 9">
            <a:extLst>
              <a:ext uri="{FF2B5EF4-FFF2-40B4-BE49-F238E27FC236}">
                <a16:creationId xmlns:a16="http://schemas.microsoft.com/office/drawing/2014/main" id="{ECB858E3-1375-B4BD-5E8E-2A819D84FF1C}"/>
              </a:ext>
            </a:extLst>
          </p:cNvPr>
          <p:cNvPicPr>
            <a:picLocks noGrp="1" noChangeAspect="1"/>
          </p:cNvPicPr>
          <p:nvPr>
            <p:ph idx="1"/>
          </p:nvPr>
        </p:nvPicPr>
        <p:blipFill>
          <a:blip r:embed="rId2"/>
          <a:stretch>
            <a:fillRect/>
          </a:stretch>
        </p:blipFill>
        <p:spPr>
          <a:xfrm>
            <a:off x="654155" y="1682342"/>
            <a:ext cx="9973706" cy="4881800"/>
          </a:xfrm>
        </p:spPr>
      </p:pic>
      <p:sp>
        <p:nvSpPr>
          <p:cNvPr id="3" name="Slide Number Placeholder 2">
            <a:extLst>
              <a:ext uri="{FF2B5EF4-FFF2-40B4-BE49-F238E27FC236}">
                <a16:creationId xmlns:a16="http://schemas.microsoft.com/office/drawing/2014/main" id="{4046410F-5802-C7CE-CD64-60CA7C168A1A}"/>
              </a:ext>
            </a:extLst>
          </p:cNvPr>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1019830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5BAA-4EE8-DB05-B87A-6B7851D1C2A8}"/>
              </a:ext>
            </a:extLst>
          </p:cNvPr>
          <p:cNvSpPr>
            <a:spLocks noGrp="1"/>
          </p:cNvSpPr>
          <p:nvPr>
            <p:ph type="title"/>
          </p:nvPr>
        </p:nvSpPr>
        <p:spPr/>
        <p:txBody>
          <a:bodyPr/>
          <a:lstStyle/>
          <a:p>
            <a:r>
              <a:rPr lang="en-US" sz="2800">
                <a:latin typeface="Times New Roman"/>
                <a:cs typeface="Times New Roman"/>
              </a:rPr>
              <a:t>Approach: Hits as index</a:t>
            </a:r>
            <a:br>
              <a:rPr lang="en-US" sz="2800">
                <a:latin typeface="Times New Roman"/>
                <a:cs typeface="Times New Roman"/>
              </a:rPr>
            </a:br>
            <a:r>
              <a:rPr lang="en-US" sz="1800">
                <a:ea typeface="+mj-lt"/>
                <a:cs typeface="+mj-lt"/>
              </a:rPr>
              <a:t>Representative dataset: Target</a:t>
            </a:r>
            <a:endParaRPr lang="en-US"/>
          </a:p>
        </p:txBody>
      </p:sp>
      <p:pic>
        <p:nvPicPr>
          <p:cNvPr id="9" name="Content Placeholder 8" descr="A graph showing the growth of a number of people&#10;&#10;Description automatically generated">
            <a:extLst>
              <a:ext uri="{FF2B5EF4-FFF2-40B4-BE49-F238E27FC236}">
                <a16:creationId xmlns:a16="http://schemas.microsoft.com/office/drawing/2014/main" id="{37808DCA-61C4-E1D4-5710-6EB67F090C53}"/>
              </a:ext>
            </a:extLst>
          </p:cNvPr>
          <p:cNvPicPr>
            <a:picLocks noGrp="1" noChangeAspect="1"/>
          </p:cNvPicPr>
          <p:nvPr>
            <p:ph idx="1"/>
          </p:nvPr>
        </p:nvPicPr>
        <p:blipFill>
          <a:blip r:embed="rId2"/>
          <a:stretch>
            <a:fillRect/>
          </a:stretch>
        </p:blipFill>
        <p:spPr>
          <a:xfrm>
            <a:off x="1204785" y="1975003"/>
            <a:ext cx="9504403" cy="3620096"/>
          </a:xfrm>
        </p:spPr>
      </p:pic>
      <p:cxnSp>
        <p:nvCxnSpPr>
          <p:cNvPr id="3" name="Straight Connector 2">
            <a:extLst>
              <a:ext uri="{FF2B5EF4-FFF2-40B4-BE49-F238E27FC236}">
                <a16:creationId xmlns:a16="http://schemas.microsoft.com/office/drawing/2014/main" id="{3FC30BE2-B3E2-646B-DE07-03980C7704E8}"/>
              </a:ext>
            </a:extLst>
          </p:cNvPr>
          <p:cNvCxnSpPr>
            <a:cxnSpLocks/>
          </p:cNvCxnSpPr>
          <p:nvPr/>
        </p:nvCxnSpPr>
        <p:spPr>
          <a:xfrm>
            <a:off x="9612310" y="1712459"/>
            <a:ext cx="0" cy="3904411"/>
          </a:xfrm>
          <a:prstGeom prst="line">
            <a:avLst/>
          </a:prstGeom>
          <a:ln w="47625"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47787B37-D816-F1DF-55BF-C60E51FF5824}"/>
              </a:ext>
            </a:extLst>
          </p:cNvPr>
          <p:cNvCxnSpPr>
            <a:cxnSpLocks/>
          </p:cNvCxnSpPr>
          <p:nvPr/>
        </p:nvCxnSpPr>
        <p:spPr>
          <a:xfrm>
            <a:off x="9927996" y="1712458"/>
            <a:ext cx="0" cy="3904411"/>
          </a:xfrm>
          <a:prstGeom prst="line">
            <a:avLst/>
          </a:prstGeom>
          <a:ln w="47625"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B1CEB8F-A276-8BF2-540F-190FAD78DA9A}"/>
              </a:ext>
            </a:extLst>
          </p:cNvPr>
          <p:cNvCxnSpPr>
            <a:cxnSpLocks/>
          </p:cNvCxnSpPr>
          <p:nvPr/>
        </p:nvCxnSpPr>
        <p:spPr>
          <a:xfrm>
            <a:off x="10319881" y="1712458"/>
            <a:ext cx="0" cy="3904411"/>
          </a:xfrm>
          <a:prstGeom prst="line">
            <a:avLst/>
          </a:prstGeom>
          <a:ln w="47625" cmpd="sng">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4227873-C13D-633A-6163-8E1D670051BD}"/>
              </a:ext>
            </a:extLst>
          </p:cNvPr>
          <p:cNvSpPr txBox="1"/>
          <p:nvPr/>
        </p:nvSpPr>
        <p:spPr>
          <a:xfrm>
            <a:off x="8066313" y="1719943"/>
            <a:ext cx="11756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test1</a:t>
            </a:r>
          </a:p>
        </p:txBody>
      </p:sp>
      <p:sp>
        <p:nvSpPr>
          <p:cNvPr id="7" name="TextBox 6">
            <a:extLst>
              <a:ext uri="{FF2B5EF4-FFF2-40B4-BE49-F238E27FC236}">
                <a16:creationId xmlns:a16="http://schemas.microsoft.com/office/drawing/2014/main" id="{3F6034BB-BCE4-77F5-3569-0A02FA70712B}"/>
              </a:ext>
            </a:extLst>
          </p:cNvPr>
          <p:cNvSpPr txBox="1"/>
          <p:nvPr/>
        </p:nvSpPr>
        <p:spPr>
          <a:xfrm>
            <a:off x="9786256" y="1219200"/>
            <a:ext cx="11756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test2</a:t>
            </a:r>
          </a:p>
        </p:txBody>
      </p:sp>
      <p:sp>
        <p:nvSpPr>
          <p:cNvPr id="8" name="TextBox 7">
            <a:extLst>
              <a:ext uri="{FF2B5EF4-FFF2-40B4-BE49-F238E27FC236}">
                <a16:creationId xmlns:a16="http://schemas.microsoft.com/office/drawing/2014/main" id="{9C075469-A845-60F9-5620-AD4A39149911}"/>
              </a:ext>
            </a:extLst>
          </p:cNvPr>
          <p:cNvSpPr txBox="1"/>
          <p:nvPr/>
        </p:nvSpPr>
        <p:spPr>
          <a:xfrm>
            <a:off x="10526485" y="1611085"/>
            <a:ext cx="11756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test3</a:t>
            </a:r>
          </a:p>
        </p:txBody>
      </p:sp>
      <p:sp>
        <p:nvSpPr>
          <p:cNvPr id="10" name="Slide Number Placeholder 9">
            <a:extLst>
              <a:ext uri="{FF2B5EF4-FFF2-40B4-BE49-F238E27FC236}">
                <a16:creationId xmlns:a16="http://schemas.microsoft.com/office/drawing/2014/main" id="{DA92842C-507D-48CE-A82D-252E1B07F1FA}"/>
              </a:ext>
            </a:extLst>
          </p:cNvPr>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1521690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E895B-6052-DBCF-3748-64300A065873}"/>
              </a:ext>
            </a:extLst>
          </p:cNvPr>
          <p:cNvSpPr>
            <a:spLocks noGrp="1"/>
          </p:cNvSpPr>
          <p:nvPr>
            <p:ph type="title"/>
          </p:nvPr>
        </p:nvSpPr>
        <p:spPr/>
        <p:txBody>
          <a:bodyPr/>
          <a:lstStyle/>
          <a:p>
            <a:r>
              <a:rPr lang="en-US" sz="2800">
                <a:latin typeface="Times New Roman"/>
                <a:cs typeface="Times New Roman"/>
              </a:rPr>
              <a:t>Approach: </a:t>
            </a:r>
            <a:br>
              <a:rPr lang="en-US" sz="2800">
                <a:latin typeface="Times New Roman"/>
                <a:cs typeface="Times New Roman"/>
              </a:rPr>
            </a:br>
            <a:r>
              <a:rPr lang="en-US" sz="2800">
                <a:latin typeface="Times New Roman"/>
                <a:cs typeface="Times New Roman"/>
              </a:rPr>
              <a:t>Model</a:t>
            </a:r>
            <a:endParaRPr lang="en-US"/>
          </a:p>
        </p:txBody>
      </p:sp>
      <p:graphicFrame>
        <p:nvGraphicFramePr>
          <p:cNvPr id="4" name="Table 3">
            <a:extLst>
              <a:ext uri="{FF2B5EF4-FFF2-40B4-BE49-F238E27FC236}">
                <a16:creationId xmlns:a16="http://schemas.microsoft.com/office/drawing/2014/main" id="{AEE7EF34-341A-77DB-D2B9-0B6CBD1C6D50}"/>
              </a:ext>
            </a:extLst>
          </p:cNvPr>
          <p:cNvGraphicFramePr>
            <a:graphicFrameLocks noGrp="1"/>
          </p:cNvGraphicFramePr>
          <p:nvPr>
            <p:extLst>
              <p:ext uri="{D42A27DB-BD31-4B8C-83A1-F6EECF244321}">
                <p14:modId xmlns:p14="http://schemas.microsoft.com/office/powerpoint/2010/main" val="3518784087"/>
              </p:ext>
            </p:extLst>
          </p:nvPr>
        </p:nvGraphicFramePr>
        <p:xfrm>
          <a:off x="1805734" y="2431727"/>
          <a:ext cx="1547357" cy="2595880"/>
        </p:xfrm>
        <a:graphic>
          <a:graphicData uri="http://schemas.openxmlformats.org/drawingml/2006/table">
            <a:tbl>
              <a:tblPr firstRow="1" bandRow="1">
                <a:tableStyleId>{5940675A-B579-460E-94D1-54222C63F5DA}</a:tableStyleId>
              </a:tblPr>
              <a:tblGrid>
                <a:gridCol w="1547357">
                  <a:extLst>
                    <a:ext uri="{9D8B030D-6E8A-4147-A177-3AD203B41FA5}">
                      <a16:colId xmlns:a16="http://schemas.microsoft.com/office/drawing/2014/main" val="2811592236"/>
                    </a:ext>
                  </a:extLst>
                </a:gridCol>
              </a:tblGrid>
              <a:tr h="370840">
                <a:tc>
                  <a:txBody>
                    <a:bodyPr/>
                    <a:lstStyle/>
                    <a:p>
                      <a:pPr lvl="0">
                        <a:buNone/>
                      </a:pPr>
                      <a:r>
                        <a:rPr lang="en-US" sz="1100" b="1" i="0" u="none" strike="noStrike" noProof="0">
                          <a:solidFill>
                            <a:srgbClr val="212121"/>
                          </a:solidFill>
                          <a:latin typeface="Aptos"/>
                        </a:rPr>
                        <a:t>amplitude</a:t>
                      </a:r>
                      <a:endParaRPr lang="en-US"/>
                    </a:p>
                  </a:txBody>
                  <a:tcPr/>
                </a:tc>
                <a:extLst>
                  <a:ext uri="{0D108BD9-81ED-4DB2-BD59-A6C34878D82A}">
                    <a16:rowId xmlns:a16="http://schemas.microsoft.com/office/drawing/2014/main" val="1124458614"/>
                  </a:ext>
                </a:extLst>
              </a:tr>
              <a:tr h="370840">
                <a:tc>
                  <a:txBody>
                    <a:bodyPr/>
                    <a:lstStyle/>
                    <a:p>
                      <a:pPr lvl="0">
                        <a:buNone/>
                      </a:pPr>
                      <a:r>
                        <a:rPr lang="en-US" sz="1100" b="1" i="0" u="none" strike="noStrike" noProof="0">
                          <a:solidFill>
                            <a:srgbClr val="212121"/>
                          </a:solidFill>
                          <a:latin typeface="Aptos"/>
                        </a:rPr>
                        <a:t>duration</a:t>
                      </a:r>
                      <a:endParaRPr lang="en-US"/>
                    </a:p>
                  </a:txBody>
                  <a:tcPr/>
                </a:tc>
                <a:extLst>
                  <a:ext uri="{0D108BD9-81ED-4DB2-BD59-A6C34878D82A}">
                    <a16:rowId xmlns:a16="http://schemas.microsoft.com/office/drawing/2014/main" val="3310093552"/>
                  </a:ext>
                </a:extLst>
              </a:tr>
              <a:tr h="370840">
                <a:tc>
                  <a:txBody>
                    <a:bodyPr/>
                    <a:lstStyle/>
                    <a:p>
                      <a:pPr lvl="0">
                        <a:buNone/>
                      </a:pPr>
                      <a:r>
                        <a:rPr lang="en-US" sz="1100" b="1" i="0" u="none" strike="noStrike" noProof="0">
                          <a:solidFill>
                            <a:srgbClr val="212121"/>
                          </a:solidFill>
                          <a:latin typeface="Aptos"/>
                        </a:rPr>
                        <a:t>energy</a:t>
                      </a:r>
                      <a:endParaRPr lang="en-US"/>
                    </a:p>
                  </a:txBody>
                  <a:tcPr/>
                </a:tc>
                <a:extLst>
                  <a:ext uri="{0D108BD9-81ED-4DB2-BD59-A6C34878D82A}">
                    <a16:rowId xmlns:a16="http://schemas.microsoft.com/office/drawing/2014/main" val="2497134725"/>
                  </a:ext>
                </a:extLst>
              </a:tr>
              <a:tr h="370840">
                <a:tc>
                  <a:txBody>
                    <a:bodyPr/>
                    <a:lstStyle/>
                    <a:p>
                      <a:pPr lvl="0">
                        <a:buNone/>
                      </a:pPr>
                      <a:r>
                        <a:rPr lang="en-US" sz="1100" b="1" i="0" u="none" strike="noStrike" noProof="0">
                          <a:solidFill>
                            <a:srgbClr val="212121"/>
                          </a:solidFill>
                          <a:latin typeface="Aptos"/>
                        </a:rPr>
                        <a:t>rms</a:t>
                      </a:r>
                      <a:endParaRPr lang="en-US"/>
                    </a:p>
                  </a:txBody>
                  <a:tcPr/>
                </a:tc>
                <a:extLst>
                  <a:ext uri="{0D108BD9-81ED-4DB2-BD59-A6C34878D82A}">
                    <a16:rowId xmlns:a16="http://schemas.microsoft.com/office/drawing/2014/main" val="350824204"/>
                  </a:ext>
                </a:extLst>
              </a:tr>
              <a:tr h="370840">
                <a:tc>
                  <a:txBody>
                    <a:bodyPr/>
                    <a:lstStyle/>
                    <a:p>
                      <a:pPr lvl="0">
                        <a:buNone/>
                      </a:pPr>
                      <a:r>
                        <a:rPr lang="en-US" sz="1100" b="1" i="0" u="none" strike="noStrike" noProof="0" err="1">
                          <a:solidFill>
                            <a:srgbClr val="212121"/>
                          </a:solidFill>
                          <a:latin typeface="Aptos"/>
                        </a:rPr>
                        <a:t>rise_time</a:t>
                      </a:r>
                      <a:endParaRPr lang="en-US" err="1"/>
                    </a:p>
                  </a:txBody>
                  <a:tcPr/>
                </a:tc>
                <a:extLst>
                  <a:ext uri="{0D108BD9-81ED-4DB2-BD59-A6C34878D82A}">
                    <a16:rowId xmlns:a16="http://schemas.microsoft.com/office/drawing/2014/main" val="2044312057"/>
                  </a:ext>
                </a:extLst>
              </a:tr>
              <a:tr h="370840">
                <a:tc>
                  <a:txBody>
                    <a:bodyPr/>
                    <a:lstStyle/>
                    <a:p>
                      <a:pPr lvl="0">
                        <a:buNone/>
                      </a:pPr>
                      <a:r>
                        <a:rPr lang="en-US" sz="1100" b="1" i="0" u="none" strike="noStrike" noProof="0">
                          <a:solidFill>
                            <a:srgbClr val="212121"/>
                          </a:solidFill>
                          <a:latin typeface="Aptos"/>
                        </a:rPr>
                        <a:t>counts</a:t>
                      </a:r>
                      <a:endParaRPr lang="en-US"/>
                    </a:p>
                  </a:txBody>
                  <a:tcPr/>
                </a:tc>
                <a:extLst>
                  <a:ext uri="{0D108BD9-81ED-4DB2-BD59-A6C34878D82A}">
                    <a16:rowId xmlns:a16="http://schemas.microsoft.com/office/drawing/2014/main" val="414216966"/>
                  </a:ext>
                </a:extLst>
              </a:tr>
              <a:tr h="370840">
                <a:tc>
                  <a:txBody>
                    <a:bodyPr/>
                    <a:lstStyle/>
                    <a:p>
                      <a:pPr lvl="0">
                        <a:buNone/>
                      </a:pPr>
                      <a:r>
                        <a:rPr lang="en-US" sz="1100" b="1" i="0" u="none" strike="noStrike" noProof="0">
                          <a:solidFill>
                            <a:srgbClr val="212121"/>
                          </a:solidFill>
                          <a:latin typeface="Aptos"/>
                        </a:rPr>
                        <a:t>Force</a:t>
                      </a:r>
                      <a:endParaRPr lang="en-US"/>
                    </a:p>
                  </a:txBody>
                  <a:tcPr/>
                </a:tc>
                <a:extLst>
                  <a:ext uri="{0D108BD9-81ED-4DB2-BD59-A6C34878D82A}">
                    <a16:rowId xmlns:a16="http://schemas.microsoft.com/office/drawing/2014/main" val="810078525"/>
                  </a:ext>
                </a:extLst>
              </a:tr>
            </a:tbl>
          </a:graphicData>
        </a:graphic>
      </p:graphicFrame>
      <p:graphicFrame>
        <p:nvGraphicFramePr>
          <p:cNvPr id="5" name="Table 4">
            <a:extLst>
              <a:ext uri="{FF2B5EF4-FFF2-40B4-BE49-F238E27FC236}">
                <a16:creationId xmlns:a16="http://schemas.microsoft.com/office/drawing/2014/main" id="{B0034DD1-BC8D-9C5B-9F56-EEA0E4401DB9}"/>
              </a:ext>
            </a:extLst>
          </p:cNvPr>
          <p:cNvGraphicFramePr>
            <a:graphicFrameLocks noGrp="1"/>
          </p:cNvGraphicFramePr>
          <p:nvPr>
            <p:extLst>
              <p:ext uri="{D42A27DB-BD31-4B8C-83A1-F6EECF244321}">
                <p14:modId xmlns:p14="http://schemas.microsoft.com/office/powerpoint/2010/main" val="275918544"/>
              </p:ext>
            </p:extLst>
          </p:nvPr>
        </p:nvGraphicFramePr>
        <p:xfrm>
          <a:off x="7970108" y="3521675"/>
          <a:ext cx="1959257" cy="411969"/>
        </p:xfrm>
        <a:graphic>
          <a:graphicData uri="http://schemas.openxmlformats.org/drawingml/2006/table">
            <a:tbl>
              <a:tblPr firstRow="1" bandRow="1">
                <a:tableStyleId>{5940675A-B579-460E-94D1-54222C63F5DA}</a:tableStyleId>
              </a:tblPr>
              <a:tblGrid>
                <a:gridCol w="1959257">
                  <a:extLst>
                    <a:ext uri="{9D8B030D-6E8A-4147-A177-3AD203B41FA5}">
                      <a16:colId xmlns:a16="http://schemas.microsoft.com/office/drawing/2014/main" val="4228177193"/>
                    </a:ext>
                  </a:extLst>
                </a:gridCol>
              </a:tblGrid>
              <a:tr h="411969">
                <a:tc>
                  <a:txBody>
                    <a:bodyPr/>
                    <a:lstStyle/>
                    <a:p>
                      <a:pPr lvl="0">
                        <a:buNone/>
                      </a:pPr>
                      <a:r>
                        <a:rPr lang="en-US" sz="1800" b="1" u="none" strike="noStrike" noProof="0">
                          <a:solidFill>
                            <a:srgbClr val="C00000"/>
                          </a:solidFill>
                          <a:latin typeface="Times New Roman"/>
                        </a:rPr>
                        <a:t>Force</a:t>
                      </a:r>
                      <a:endParaRPr lang="en-US" sz="1800" b="1">
                        <a:solidFill>
                          <a:srgbClr val="C00000"/>
                        </a:solidFill>
                        <a:latin typeface="Times New Roman"/>
                      </a:endParaRPr>
                    </a:p>
                  </a:txBody>
                  <a:tcPr/>
                </a:tc>
                <a:extLst>
                  <a:ext uri="{0D108BD9-81ED-4DB2-BD59-A6C34878D82A}">
                    <a16:rowId xmlns:a16="http://schemas.microsoft.com/office/drawing/2014/main" val="1579954926"/>
                  </a:ext>
                </a:extLst>
              </a:tr>
            </a:tbl>
          </a:graphicData>
        </a:graphic>
      </p:graphicFrame>
      <p:sp>
        <p:nvSpPr>
          <p:cNvPr id="6" name="TextBox 5">
            <a:extLst>
              <a:ext uri="{FF2B5EF4-FFF2-40B4-BE49-F238E27FC236}">
                <a16:creationId xmlns:a16="http://schemas.microsoft.com/office/drawing/2014/main" id="{A0F0ABFB-0D75-A521-0DA0-3B9C79A83DE5}"/>
              </a:ext>
            </a:extLst>
          </p:cNvPr>
          <p:cNvSpPr txBox="1"/>
          <p:nvPr/>
        </p:nvSpPr>
        <p:spPr>
          <a:xfrm>
            <a:off x="2028567" y="1874108"/>
            <a:ext cx="9679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lumMod val="75000"/>
                  </a:schemeClr>
                </a:solidFill>
              </a:rPr>
              <a:t>t</a:t>
            </a:r>
          </a:p>
        </p:txBody>
      </p:sp>
      <p:sp>
        <p:nvSpPr>
          <p:cNvPr id="7" name="TextBox 6">
            <a:extLst>
              <a:ext uri="{FF2B5EF4-FFF2-40B4-BE49-F238E27FC236}">
                <a16:creationId xmlns:a16="http://schemas.microsoft.com/office/drawing/2014/main" id="{0967184B-C531-CDAA-C40A-B250EC0EAEE2}"/>
              </a:ext>
            </a:extLst>
          </p:cNvPr>
          <p:cNvSpPr txBox="1"/>
          <p:nvPr/>
        </p:nvSpPr>
        <p:spPr>
          <a:xfrm>
            <a:off x="8464378" y="2059459"/>
            <a:ext cx="9679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lumMod val="75000"/>
                  </a:schemeClr>
                </a:solidFill>
              </a:rPr>
              <a:t>t+1</a:t>
            </a:r>
          </a:p>
        </p:txBody>
      </p:sp>
      <p:sp>
        <p:nvSpPr>
          <p:cNvPr id="8" name="TextBox 7">
            <a:extLst>
              <a:ext uri="{FF2B5EF4-FFF2-40B4-BE49-F238E27FC236}">
                <a16:creationId xmlns:a16="http://schemas.microsoft.com/office/drawing/2014/main" id="{3DC69912-60D9-5889-A88E-8A75EFF0DBDE}"/>
              </a:ext>
            </a:extLst>
          </p:cNvPr>
          <p:cNvSpPr txBox="1"/>
          <p:nvPr/>
        </p:nvSpPr>
        <p:spPr>
          <a:xfrm>
            <a:off x="4891217" y="3017108"/>
            <a:ext cx="15445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cs typeface="Times New Roman"/>
              </a:rPr>
              <a:t>RNN Model</a:t>
            </a:r>
          </a:p>
          <a:p>
            <a:pPr marL="285750" indent="-285750">
              <a:buFont typeface="Wingdings"/>
              <a:buChar char="Ø"/>
            </a:pPr>
            <a:r>
              <a:rPr lang="en-US">
                <a:latin typeface="Times New Roman"/>
                <a:cs typeface="Times New Roman"/>
              </a:rPr>
              <a:t>LSTM</a:t>
            </a:r>
          </a:p>
          <a:p>
            <a:pPr marL="285750" indent="-285750">
              <a:buFont typeface="Wingdings"/>
              <a:buChar char="Ø"/>
            </a:pPr>
            <a:r>
              <a:rPr lang="en-US">
                <a:latin typeface="Times New Roman"/>
                <a:cs typeface="Times New Roman"/>
              </a:rPr>
              <a:t>GRU</a:t>
            </a:r>
          </a:p>
          <a:p>
            <a:pPr marL="285750" indent="-285750">
              <a:buFont typeface="Wingdings"/>
              <a:buChar char="Ø"/>
            </a:pPr>
            <a:r>
              <a:rPr lang="en-US">
                <a:latin typeface="Times New Roman"/>
                <a:cs typeface="Times New Roman"/>
              </a:rPr>
              <a:t>TCN</a:t>
            </a:r>
          </a:p>
        </p:txBody>
      </p:sp>
      <p:sp>
        <p:nvSpPr>
          <p:cNvPr id="9" name="Arrow: Right 8">
            <a:extLst>
              <a:ext uri="{FF2B5EF4-FFF2-40B4-BE49-F238E27FC236}">
                <a16:creationId xmlns:a16="http://schemas.microsoft.com/office/drawing/2014/main" id="{B61BBDFB-C4FB-64DF-2689-2B5991629D20}"/>
              </a:ext>
            </a:extLst>
          </p:cNvPr>
          <p:cNvSpPr/>
          <p:nvPr/>
        </p:nvSpPr>
        <p:spPr>
          <a:xfrm>
            <a:off x="3634945" y="3645244"/>
            <a:ext cx="679621" cy="1750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22B0DFA-4675-8CBD-3E54-4D5AD207D468}"/>
              </a:ext>
            </a:extLst>
          </p:cNvPr>
          <p:cNvSpPr/>
          <p:nvPr/>
        </p:nvSpPr>
        <p:spPr>
          <a:xfrm>
            <a:off x="6693243" y="3645243"/>
            <a:ext cx="679621" cy="1750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2935B57-AD6F-6053-643D-26B0A6E959D9}"/>
              </a:ext>
            </a:extLst>
          </p:cNvPr>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2024521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E895B-6052-DBCF-3748-64300A065873}"/>
              </a:ext>
            </a:extLst>
          </p:cNvPr>
          <p:cNvSpPr>
            <a:spLocks noGrp="1"/>
          </p:cNvSpPr>
          <p:nvPr>
            <p:ph type="title"/>
          </p:nvPr>
        </p:nvSpPr>
        <p:spPr/>
        <p:txBody>
          <a:bodyPr/>
          <a:lstStyle/>
          <a:p>
            <a:r>
              <a:rPr lang="en-US" sz="2800">
                <a:latin typeface="Times New Roman"/>
                <a:cs typeface="Times New Roman"/>
              </a:rPr>
              <a:t>Approach: </a:t>
            </a:r>
            <a:br>
              <a:rPr lang="en-US" sz="2800">
                <a:latin typeface="Times New Roman"/>
                <a:cs typeface="Times New Roman"/>
              </a:rPr>
            </a:br>
            <a:r>
              <a:rPr lang="en-US" sz="2800">
                <a:latin typeface="Times New Roman"/>
                <a:cs typeface="Times New Roman"/>
              </a:rPr>
              <a:t>Model</a:t>
            </a:r>
            <a:endParaRPr lang="en-US"/>
          </a:p>
        </p:txBody>
      </p:sp>
      <p:pic>
        <p:nvPicPr>
          <p:cNvPr id="5" name="Content Placeholder 6" descr="A screenshot of a computer&#10;&#10;Description automatically generated">
            <a:extLst>
              <a:ext uri="{FF2B5EF4-FFF2-40B4-BE49-F238E27FC236}">
                <a16:creationId xmlns:a16="http://schemas.microsoft.com/office/drawing/2014/main" id="{67498F62-2FB5-CC8E-9840-274BD8BB4106}"/>
              </a:ext>
            </a:extLst>
          </p:cNvPr>
          <p:cNvPicPr>
            <a:picLocks noChangeAspect="1"/>
          </p:cNvPicPr>
          <p:nvPr/>
        </p:nvPicPr>
        <p:blipFill>
          <a:blip r:embed="rId2"/>
          <a:stretch>
            <a:fillRect/>
          </a:stretch>
        </p:blipFill>
        <p:spPr>
          <a:xfrm>
            <a:off x="2261413" y="2273664"/>
            <a:ext cx="6721818" cy="3867150"/>
          </a:xfrm>
          <a:prstGeom prst="rect">
            <a:avLst/>
          </a:prstGeom>
        </p:spPr>
      </p:pic>
      <p:sp>
        <p:nvSpPr>
          <p:cNvPr id="7" name="TextBox 6">
            <a:extLst>
              <a:ext uri="{FF2B5EF4-FFF2-40B4-BE49-F238E27FC236}">
                <a16:creationId xmlns:a16="http://schemas.microsoft.com/office/drawing/2014/main" id="{EA2D845F-90F6-C3DE-E891-B26F382BC665}"/>
              </a:ext>
            </a:extLst>
          </p:cNvPr>
          <p:cNvSpPr txBox="1"/>
          <p:nvPr/>
        </p:nvSpPr>
        <p:spPr>
          <a:xfrm>
            <a:off x="9180550" y="1756478"/>
            <a:ext cx="2128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lumMod val="50000"/>
                  </a:schemeClr>
                </a:solidFill>
              </a:rPr>
              <a:t>Training: 4600 hits</a:t>
            </a:r>
          </a:p>
        </p:txBody>
      </p:sp>
      <p:sp>
        <p:nvSpPr>
          <p:cNvPr id="8" name="Arrow: Right 7">
            <a:extLst>
              <a:ext uri="{FF2B5EF4-FFF2-40B4-BE49-F238E27FC236}">
                <a16:creationId xmlns:a16="http://schemas.microsoft.com/office/drawing/2014/main" id="{2B9E4D23-3EFA-27DC-189F-C6D6B7509924}"/>
              </a:ext>
            </a:extLst>
          </p:cNvPr>
          <p:cNvSpPr/>
          <p:nvPr/>
        </p:nvSpPr>
        <p:spPr>
          <a:xfrm>
            <a:off x="1709351" y="2708189"/>
            <a:ext cx="514864" cy="144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DCD477E4-DAE9-A781-5DEB-0500AA6A27B0}"/>
              </a:ext>
            </a:extLst>
          </p:cNvPr>
          <p:cNvSpPr/>
          <p:nvPr/>
        </p:nvSpPr>
        <p:spPr>
          <a:xfrm rot="10800000">
            <a:off x="9164594" y="5334000"/>
            <a:ext cx="514864" cy="144162"/>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0521264-1580-3F9C-1A57-7241E8C749EF}"/>
              </a:ext>
            </a:extLst>
          </p:cNvPr>
          <p:cNvSpPr/>
          <p:nvPr/>
        </p:nvSpPr>
        <p:spPr>
          <a:xfrm>
            <a:off x="2388973" y="2594919"/>
            <a:ext cx="6641756" cy="2574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82B641-5F6E-4AB5-A233-8CDCACDC0E47}"/>
              </a:ext>
            </a:extLst>
          </p:cNvPr>
          <p:cNvSpPr/>
          <p:nvPr/>
        </p:nvSpPr>
        <p:spPr>
          <a:xfrm>
            <a:off x="8073081" y="2914135"/>
            <a:ext cx="957648" cy="25743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950BFF-BA82-E781-8FDE-1BB7DDA42254}"/>
              </a:ext>
            </a:extLst>
          </p:cNvPr>
          <p:cNvSpPr/>
          <p:nvPr/>
        </p:nvSpPr>
        <p:spPr>
          <a:xfrm>
            <a:off x="1070918" y="2275702"/>
            <a:ext cx="10235513" cy="1956487"/>
          </a:xfrm>
          <a:prstGeom prst="rect">
            <a:avLst/>
          </a:prstGeom>
          <a:no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93D9D7A-2BF7-0CD5-9DE0-0D63CD14DE23}"/>
              </a:ext>
            </a:extLst>
          </p:cNvPr>
          <p:cNvSpPr txBox="1"/>
          <p:nvPr/>
        </p:nvSpPr>
        <p:spPr>
          <a:xfrm>
            <a:off x="263091" y="6235802"/>
            <a:ext cx="2128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rPr>
              <a:t>Testing: 240 hits</a:t>
            </a:r>
          </a:p>
        </p:txBody>
      </p:sp>
      <p:sp>
        <p:nvSpPr>
          <p:cNvPr id="15" name="TextBox 14">
            <a:extLst>
              <a:ext uri="{FF2B5EF4-FFF2-40B4-BE49-F238E27FC236}">
                <a16:creationId xmlns:a16="http://schemas.microsoft.com/office/drawing/2014/main" id="{96A30D4A-14DF-8558-5C49-CCA6F5B3B277}"/>
              </a:ext>
            </a:extLst>
          </p:cNvPr>
          <p:cNvSpPr txBox="1"/>
          <p:nvPr/>
        </p:nvSpPr>
        <p:spPr>
          <a:xfrm>
            <a:off x="9026091" y="5473802"/>
            <a:ext cx="1953063" cy="6669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latin typeface="Times New Roman"/>
                <a:cs typeface="Times New Roman"/>
              </a:rPr>
              <a:t>Output at</a:t>
            </a:r>
            <a:endParaRPr lang="en-US"/>
          </a:p>
          <a:p>
            <a:r>
              <a:rPr lang="en-US">
                <a:solidFill>
                  <a:srgbClr val="C00000"/>
                </a:solidFill>
                <a:latin typeface="Times New Roman"/>
                <a:cs typeface="Times New Roman"/>
              </a:rPr>
              <a:t> t+1, t+2,…, </a:t>
            </a:r>
            <a:r>
              <a:rPr lang="en-US" err="1">
                <a:solidFill>
                  <a:srgbClr val="C00000"/>
                </a:solidFill>
                <a:latin typeface="Times New Roman"/>
                <a:cs typeface="Times New Roman"/>
              </a:rPr>
              <a:t>t+m</a:t>
            </a:r>
            <a:endParaRPr lang="en-US" err="1">
              <a:solidFill>
                <a:srgbClr val="000000"/>
              </a:solidFill>
              <a:latin typeface="Aptos" panose="020B0004020202020204"/>
              <a:cs typeface="Times New Roman"/>
            </a:endParaRPr>
          </a:p>
        </p:txBody>
      </p:sp>
      <p:sp>
        <p:nvSpPr>
          <p:cNvPr id="16" name="TextBox 15">
            <a:extLst>
              <a:ext uri="{FF2B5EF4-FFF2-40B4-BE49-F238E27FC236}">
                <a16:creationId xmlns:a16="http://schemas.microsoft.com/office/drawing/2014/main" id="{5A106438-8755-70DF-CB35-5FAAFEE3ED3F}"/>
              </a:ext>
            </a:extLst>
          </p:cNvPr>
          <p:cNvSpPr txBox="1"/>
          <p:nvPr/>
        </p:nvSpPr>
        <p:spPr>
          <a:xfrm>
            <a:off x="1117766" y="2909775"/>
            <a:ext cx="1324929" cy="3796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2060"/>
                </a:solidFill>
                <a:latin typeface="Times New Roman"/>
                <a:cs typeface="Times New Roman"/>
              </a:rPr>
              <a:t>Input at t-1</a:t>
            </a:r>
          </a:p>
        </p:txBody>
      </p:sp>
      <p:sp>
        <p:nvSpPr>
          <p:cNvPr id="18" name="Rectangle 17">
            <a:extLst>
              <a:ext uri="{FF2B5EF4-FFF2-40B4-BE49-F238E27FC236}">
                <a16:creationId xmlns:a16="http://schemas.microsoft.com/office/drawing/2014/main" id="{7DCD0A35-3DBD-F15D-C016-4FD77E16E1E6}"/>
              </a:ext>
            </a:extLst>
          </p:cNvPr>
          <p:cNvSpPr/>
          <p:nvPr/>
        </p:nvSpPr>
        <p:spPr>
          <a:xfrm>
            <a:off x="2337486" y="4396946"/>
            <a:ext cx="6641756" cy="8340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86ADBF-4CD6-A9E5-71DB-F801E03A6C81}"/>
              </a:ext>
            </a:extLst>
          </p:cNvPr>
          <p:cNvSpPr/>
          <p:nvPr/>
        </p:nvSpPr>
        <p:spPr>
          <a:xfrm>
            <a:off x="7908324" y="5292811"/>
            <a:ext cx="1019431" cy="55605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5E4C403C-6A60-465E-EEEA-6D4511D690F0}"/>
              </a:ext>
            </a:extLst>
          </p:cNvPr>
          <p:cNvSpPr/>
          <p:nvPr/>
        </p:nvSpPr>
        <p:spPr>
          <a:xfrm>
            <a:off x="1699054" y="4551405"/>
            <a:ext cx="514864" cy="144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68E1E73-9CC4-3BFC-580B-4074A22D9F94}"/>
              </a:ext>
            </a:extLst>
          </p:cNvPr>
          <p:cNvSpPr txBox="1"/>
          <p:nvPr/>
        </p:nvSpPr>
        <p:spPr>
          <a:xfrm>
            <a:off x="1107469" y="4752991"/>
            <a:ext cx="13249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2060"/>
                </a:solidFill>
                <a:latin typeface="Times New Roman"/>
                <a:cs typeface="Times New Roman"/>
              </a:rPr>
              <a:t>Input at:</a:t>
            </a:r>
            <a:endParaRPr lang="en-US"/>
          </a:p>
          <a:p>
            <a:r>
              <a:rPr lang="en-US">
                <a:solidFill>
                  <a:srgbClr val="002060"/>
                </a:solidFill>
                <a:latin typeface="Times New Roman"/>
                <a:cs typeface="Times New Roman"/>
              </a:rPr>
              <a:t>t, t-1,.., t-n</a:t>
            </a:r>
            <a:endParaRPr lang="en-US">
              <a:solidFill>
                <a:srgbClr val="000000"/>
              </a:solidFill>
              <a:latin typeface="Aptos" panose="020B0004020202020204"/>
              <a:cs typeface="Times New Roman"/>
            </a:endParaRPr>
          </a:p>
        </p:txBody>
      </p:sp>
      <p:sp>
        <p:nvSpPr>
          <p:cNvPr id="22" name="Rectangle 21">
            <a:extLst>
              <a:ext uri="{FF2B5EF4-FFF2-40B4-BE49-F238E27FC236}">
                <a16:creationId xmlns:a16="http://schemas.microsoft.com/office/drawing/2014/main" id="{EC00EA27-7706-70E6-2520-672EE2E09D88}"/>
              </a:ext>
            </a:extLst>
          </p:cNvPr>
          <p:cNvSpPr/>
          <p:nvPr/>
        </p:nvSpPr>
        <p:spPr>
          <a:xfrm>
            <a:off x="1173891" y="4355756"/>
            <a:ext cx="10235513" cy="1956487"/>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DA49626-653F-E060-CF12-02775737488C}"/>
              </a:ext>
            </a:extLst>
          </p:cNvPr>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3698286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D697-92B4-932E-BF5D-C316435A9798}"/>
              </a:ext>
            </a:extLst>
          </p:cNvPr>
          <p:cNvSpPr>
            <a:spLocks noGrp="1"/>
          </p:cNvSpPr>
          <p:nvPr>
            <p:ph type="title"/>
          </p:nvPr>
        </p:nvSpPr>
        <p:spPr/>
        <p:txBody>
          <a:bodyPr/>
          <a:lstStyle/>
          <a:p>
            <a:r>
              <a:rPr lang="en-US" sz="3200" dirty="0">
                <a:latin typeface="Times New Roman"/>
                <a:cs typeface="Times New Roman"/>
              </a:rPr>
              <a:t>RUL</a:t>
            </a:r>
            <a:br>
              <a:rPr lang="en-US" sz="2800" dirty="0">
                <a:latin typeface="Times New Roman"/>
                <a:cs typeface="Times New Roman"/>
              </a:rPr>
            </a:br>
            <a:r>
              <a:rPr lang="en-US" sz="2400" dirty="0">
                <a:latin typeface="Times New Roman"/>
                <a:cs typeface="Times New Roman"/>
              </a:rPr>
              <a:t>Data</a:t>
            </a:r>
          </a:p>
        </p:txBody>
      </p:sp>
      <p:sp>
        <p:nvSpPr>
          <p:cNvPr id="4" name="Slide Number Placeholder 3">
            <a:extLst>
              <a:ext uri="{FF2B5EF4-FFF2-40B4-BE49-F238E27FC236}">
                <a16:creationId xmlns:a16="http://schemas.microsoft.com/office/drawing/2014/main" id="{667EEA3A-BBE6-2BC1-B142-BFE53D4B49FC}"/>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5" name="Content Placeholder 4">
            <a:extLst>
              <a:ext uri="{FF2B5EF4-FFF2-40B4-BE49-F238E27FC236}">
                <a16:creationId xmlns:a16="http://schemas.microsoft.com/office/drawing/2014/main" id="{DFB7FC68-1FB9-E790-A809-A0CA8C4F263B}"/>
              </a:ext>
            </a:extLst>
          </p:cNvPr>
          <p:cNvSpPr>
            <a:spLocks noGrp="1"/>
          </p:cNvSpPr>
          <p:nvPr>
            <p:ph idx="1"/>
          </p:nvPr>
        </p:nvSpPr>
        <p:spPr>
          <a:xfrm>
            <a:off x="838200" y="1825625"/>
            <a:ext cx="10515600" cy="706095"/>
          </a:xfrm>
        </p:spPr>
        <p:txBody>
          <a:bodyPr vert="horz" lIns="91440" tIns="45720" rIns="91440" bIns="45720" rtlCol="0" anchor="t">
            <a:normAutofit/>
          </a:bodyPr>
          <a:lstStyle/>
          <a:p>
            <a:r>
              <a:rPr lang="en-US" sz="1500" b="1" dirty="0">
                <a:solidFill>
                  <a:srgbClr val="242424"/>
                </a:solidFill>
                <a:ea typeface="+mn-lt"/>
                <a:cs typeface="+mn-lt"/>
              </a:rPr>
              <a:t>data on operation time to failure </a:t>
            </a:r>
            <a:r>
              <a:rPr lang="en-US" sz="1500" dirty="0">
                <a:solidFill>
                  <a:srgbClr val="242424"/>
                </a:solidFill>
                <a:ea typeface="+mn-lt"/>
                <a:cs typeface="+mn-lt"/>
              </a:rPr>
              <a:t>(i.e., the duration of operation before the failure occurred)</a:t>
            </a:r>
            <a:endParaRPr lang="en-US" dirty="0"/>
          </a:p>
        </p:txBody>
      </p:sp>
      <p:pic>
        <p:nvPicPr>
          <p:cNvPr id="6" name="Picture 5" descr="A graph with a blue arrow pointing to the line&#10;&#10;Description automatically generated">
            <a:extLst>
              <a:ext uri="{FF2B5EF4-FFF2-40B4-BE49-F238E27FC236}">
                <a16:creationId xmlns:a16="http://schemas.microsoft.com/office/drawing/2014/main" id="{74ABEB92-72EE-C07C-28FE-449B925CD63D}"/>
              </a:ext>
            </a:extLst>
          </p:cNvPr>
          <p:cNvPicPr>
            <a:picLocks noChangeAspect="1"/>
          </p:cNvPicPr>
          <p:nvPr/>
        </p:nvPicPr>
        <p:blipFill>
          <a:blip r:embed="rId2"/>
          <a:stretch>
            <a:fillRect/>
          </a:stretch>
        </p:blipFill>
        <p:spPr>
          <a:xfrm>
            <a:off x="1029087" y="2538670"/>
            <a:ext cx="8403880" cy="2779497"/>
          </a:xfrm>
          <a:prstGeom prst="rect">
            <a:avLst/>
          </a:prstGeom>
        </p:spPr>
      </p:pic>
    </p:spTree>
    <p:extLst>
      <p:ext uri="{BB962C8B-B14F-4D97-AF65-F5344CB8AC3E}">
        <p14:creationId xmlns:p14="http://schemas.microsoft.com/office/powerpoint/2010/main" val="798988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4A8D-1218-3B2A-3523-295417DE8505}"/>
              </a:ext>
            </a:extLst>
          </p:cNvPr>
          <p:cNvSpPr>
            <a:spLocks noGrp="1"/>
          </p:cNvSpPr>
          <p:nvPr>
            <p:ph type="title"/>
          </p:nvPr>
        </p:nvSpPr>
        <p:spPr/>
        <p:txBody>
          <a:bodyPr/>
          <a:lstStyle/>
          <a:p>
            <a:r>
              <a:rPr lang="en-US" sz="2800">
                <a:latin typeface="Times New Roman"/>
                <a:cs typeface="Times New Roman"/>
              </a:rPr>
              <a:t>Results</a:t>
            </a:r>
            <a:endParaRPr lang="en-US"/>
          </a:p>
        </p:txBody>
      </p:sp>
      <p:pic>
        <p:nvPicPr>
          <p:cNvPr id="6" name="Picture 5">
            <a:extLst>
              <a:ext uri="{FF2B5EF4-FFF2-40B4-BE49-F238E27FC236}">
                <a16:creationId xmlns:a16="http://schemas.microsoft.com/office/drawing/2014/main" id="{3946079E-0C22-EA13-EFA3-63B71FB2A47B}"/>
              </a:ext>
            </a:extLst>
          </p:cNvPr>
          <p:cNvPicPr>
            <a:picLocks noChangeAspect="1"/>
          </p:cNvPicPr>
          <p:nvPr/>
        </p:nvPicPr>
        <p:blipFill>
          <a:blip r:embed="rId2"/>
          <a:stretch>
            <a:fillRect/>
          </a:stretch>
        </p:blipFill>
        <p:spPr>
          <a:xfrm>
            <a:off x="5023332" y="2664259"/>
            <a:ext cx="2032651" cy="2202335"/>
          </a:xfrm>
          <a:prstGeom prst="rect">
            <a:avLst/>
          </a:prstGeom>
        </p:spPr>
      </p:pic>
      <p:pic>
        <p:nvPicPr>
          <p:cNvPr id="8" name="Picture 7">
            <a:extLst>
              <a:ext uri="{FF2B5EF4-FFF2-40B4-BE49-F238E27FC236}">
                <a16:creationId xmlns:a16="http://schemas.microsoft.com/office/drawing/2014/main" id="{D01B8656-2968-1917-3600-64A6369A591A}"/>
              </a:ext>
            </a:extLst>
          </p:cNvPr>
          <p:cNvPicPr>
            <a:picLocks noChangeAspect="1"/>
          </p:cNvPicPr>
          <p:nvPr/>
        </p:nvPicPr>
        <p:blipFill>
          <a:blip r:embed="rId3"/>
          <a:stretch>
            <a:fillRect/>
          </a:stretch>
        </p:blipFill>
        <p:spPr>
          <a:xfrm>
            <a:off x="7164565" y="2442786"/>
            <a:ext cx="4726460" cy="2676173"/>
          </a:xfrm>
          <a:prstGeom prst="rect">
            <a:avLst/>
          </a:prstGeom>
        </p:spPr>
      </p:pic>
      <p:pic>
        <p:nvPicPr>
          <p:cNvPr id="10" name="Picture 9">
            <a:extLst>
              <a:ext uri="{FF2B5EF4-FFF2-40B4-BE49-F238E27FC236}">
                <a16:creationId xmlns:a16="http://schemas.microsoft.com/office/drawing/2014/main" id="{024A4FFC-CD43-CFC0-37A8-B7E45E602E83}"/>
              </a:ext>
            </a:extLst>
          </p:cNvPr>
          <p:cNvPicPr>
            <a:picLocks noChangeAspect="1"/>
          </p:cNvPicPr>
          <p:nvPr/>
        </p:nvPicPr>
        <p:blipFill>
          <a:blip r:embed="rId4"/>
          <a:stretch>
            <a:fillRect/>
          </a:stretch>
        </p:blipFill>
        <p:spPr>
          <a:xfrm>
            <a:off x="350460" y="2188029"/>
            <a:ext cx="4556881" cy="3145972"/>
          </a:xfrm>
          <a:prstGeom prst="rect">
            <a:avLst/>
          </a:prstGeom>
        </p:spPr>
      </p:pic>
      <p:sp>
        <p:nvSpPr>
          <p:cNvPr id="11" name="Arrow: Down 10">
            <a:extLst>
              <a:ext uri="{FF2B5EF4-FFF2-40B4-BE49-F238E27FC236}">
                <a16:creationId xmlns:a16="http://schemas.microsoft.com/office/drawing/2014/main" id="{D9DE8B4A-C591-C4E7-6C96-DFDCD49B3BFF}"/>
              </a:ext>
            </a:extLst>
          </p:cNvPr>
          <p:cNvSpPr/>
          <p:nvPr/>
        </p:nvSpPr>
        <p:spPr>
          <a:xfrm>
            <a:off x="6775032" y="2050338"/>
            <a:ext cx="152400"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8FEE9D95-4E1E-63A8-4FFC-C0F021E48CED}"/>
              </a:ext>
            </a:extLst>
          </p:cNvPr>
          <p:cNvSpPr/>
          <p:nvPr/>
        </p:nvSpPr>
        <p:spPr>
          <a:xfrm rot="10800000">
            <a:off x="6622632" y="4935052"/>
            <a:ext cx="152400" cy="609600"/>
          </a:xfrm>
          <a:prstGeom prst="down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94787A-BCE6-0A19-4D19-50F5E3BDE3C7}"/>
              </a:ext>
            </a:extLst>
          </p:cNvPr>
          <p:cNvSpPr txBox="1"/>
          <p:nvPr/>
        </p:nvSpPr>
        <p:spPr>
          <a:xfrm>
            <a:off x="6213977" y="1692876"/>
            <a:ext cx="14898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Features</a:t>
            </a:r>
          </a:p>
        </p:txBody>
      </p:sp>
      <p:sp>
        <p:nvSpPr>
          <p:cNvPr id="14" name="TextBox 13">
            <a:extLst>
              <a:ext uri="{FF2B5EF4-FFF2-40B4-BE49-F238E27FC236}">
                <a16:creationId xmlns:a16="http://schemas.microsoft.com/office/drawing/2014/main" id="{28BEC780-989D-6DBF-32A0-91628F508D50}"/>
              </a:ext>
            </a:extLst>
          </p:cNvPr>
          <p:cNvSpPr txBox="1"/>
          <p:nvPr/>
        </p:nvSpPr>
        <p:spPr>
          <a:xfrm>
            <a:off x="6213976" y="5611733"/>
            <a:ext cx="11850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Target</a:t>
            </a:r>
          </a:p>
        </p:txBody>
      </p:sp>
      <p:sp>
        <p:nvSpPr>
          <p:cNvPr id="15" name="Arrow: Down 14">
            <a:extLst>
              <a:ext uri="{FF2B5EF4-FFF2-40B4-BE49-F238E27FC236}">
                <a16:creationId xmlns:a16="http://schemas.microsoft.com/office/drawing/2014/main" id="{24678471-273A-1DE5-D87D-5F81F0588219}"/>
              </a:ext>
            </a:extLst>
          </p:cNvPr>
          <p:cNvSpPr/>
          <p:nvPr/>
        </p:nvSpPr>
        <p:spPr>
          <a:xfrm>
            <a:off x="6666174" y="2442223"/>
            <a:ext cx="65316" cy="2177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4F7CCBD-6634-1879-8E41-E896C6DE4455}"/>
              </a:ext>
            </a:extLst>
          </p:cNvPr>
          <p:cNvSpPr txBox="1"/>
          <p:nvPr/>
        </p:nvSpPr>
        <p:spPr>
          <a:xfrm>
            <a:off x="5952719" y="2226275"/>
            <a:ext cx="84761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Times New Roman"/>
                <a:cs typeface="Times New Roman"/>
              </a:rPr>
              <a:t>Time steps</a:t>
            </a:r>
          </a:p>
        </p:txBody>
      </p:sp>
      <p:sp>
        <p:nvSpPr>
          <p:cNvPr id="18" name="TextBox 17">
            <a:extLst>
              <a:ext uri="{FF2B5EF4-FFF2-40B4-BE49-F238E27FC236}">
                <a16:creationId xmlns:a16="http://schemas.microsoft.com/office/drawing/2014/main" id="{3C4A008C-A92A-BFCF-F9C1-262F516AB708}"/>
              </a:ext>
            </a:extLst>
          </p:cNvPr>
          <p:cNvSpPr txBox="1"/>
          <p:nvPr/>
        </p:nvSpPr>
        <p:spPr>
          <a:xfrm>
            <a:off x="8913634" y="5361361"/>
            <a:ext cx="14898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rgbClr val="212121"/>
                </a:solidFill>
                <a:ea typeface="+mn-lt"/>
                <a:cs typeface="+mn-lt"/>
              </a:rPr>
              <a:t>RMSE = 0.05297705</a:t>
            </a:r>
            <a:endParaRPr lang="en-US">
              <a:ea typeface="+mn-lt"/>
              <a:cs typeface="+mn-lt"/>
            </a:endParaRPr>
          </a:p>
        </p:txBody>
      </p:sp>
      <p:sp>
        <p:nvSpPr>
          <p:cNvPr id="3" name="Slide Number Placeholder 2">
            <a:extLst>
              <a:ext uri="{FF2B5EF4-FFF2-40B4-BE49-F238E27FC236}">
                <a16:creationId xmlns:a16="http://schemas.microsoft.com/office/drawing/2014/main" id="{1BCF235C-2F6B-934E-60B4-AF764FD9565D}"/>
              </a:ext>
            </a:extLst>
          </p:cNvPr>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68055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D697-92B4-932E-BF5D-C316435A9798}"/>
              </a:ext>
            </a:extLst>
          </p:cNvPr>
          <p:cNvSpPr>
            <a:spLocks noGrp="1"/>
          </p:cNvSpPr>
          <p:nvPr>
            <p:ph type="title"/>
          </p:nvPr>
        </p:nvSpPr>
        <p:spPr/>
        <p:txBody>
          <a:bodyPr/>
          <a:lstStyle/>
          <a:p>
            <a:r>
              <a:rPr lang="en-US" sz="3200" dirty="0">
                <a:latin typeface="Times New Roman"/>
                <a:cs typeface="Times New Roman"/>
              </a:rPr>
              <a:t>RUL</a:t>
            </a:r>
            <a:br>
              <a:rPr lang="en-US" sz="2800" dirty="0">
                <a:latin typeface="Times New Roman"/>
                <a:cs typeface="Times New Roman"/>
              </a:rPr>
            </a:br>
            <a:r>
              <a:rPr lang="en-US" sz="2400" dirty="0">
                <a:latin typeface="Times New Roman"/>
                <a:cs typeface="Times New Roman"/>
              </a:rPr>
              <a:t>Data</a:t>
            </a:r>
          </a:p>
        </p:txBody>
      </p:sp>
      <p:sp>
        <p:nvSpPr>
          <p:cNvPr id="4" name="Slide Number Placeholder 3">
            <a:extLst>
              <a:ext uri="{FF2B5EF4-FFF2-40B4-BE49-F238E27FC236}">
                <a16:creationId xmlns:a16="http://schemas.microsoft.com/office/drawing/2014/main" id="{667EEA3A-BBE6-2BC1-B142-BFE53D4B49FC}"/>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5" name="Content Placeholder 4">
            <a:extLst>
              <a:ext uri="{FF2B5EF4-FFF2-40B4-BE49-F238E27FC236}">
                <a16:creationId xmlns:a16="http://schemas.microsoft.com/office/drawing/2014/main" id="{DFB7FC68-1FB9-E790-A809-A0CA8C4F263B}"/>
              </a:ext>
            </a:extLst>
          </p:cNvPr>
          <p:cNvSpPr>
            <a:spLocks noGrp="1"/>
          </p:cNvSpPr>
          <p:nvPr>
            <p:ph idx="1"/>
          </p:nvPr>
        </p:nvSpPr>
        <p:spPr>
          <a:xfrm>
            <a:off x="838200" y="1825625"/>
            <a:ext cx="10515600" cy="706095"/>
          </a:xfrm>
        </p:spPr>
        <p:txBody>
          <a:bodyPr vert="horz" lIns="91440" tIns="45720" rIns="91440" bIns="45720" rtlCol="0" anchor="t">
            <a:normAutofit/>
          </a:bodyPr>
          <a:lstStyle/>
          <a:p>
            <a:r>
              <a:rPr lang="en-US" sz="1500" b="1" dirty="0">
                <a:solidFill>
                  <a:srgbClr val="242424"/>
                </a:solidFill>
                <a:ea typeface="+mn-lt"/>
                <a:cs typeface="+mn-lt"/>
              </a:rPr>
              <a:t>information on </a:t>
            </a:r>
            <a:r>
              <a:rPr lang="en-US" sz="1500" b="1" i="1" dirty="0">
                <a:solidFill>
                  <a:srgbClr val="242424"/>
                </a:solidFill>
                <a:ea typeface="+mn-lt"/>
                <a:cs typeface="+mn-lt"/>
              </a:rPr>
              <a:t>thresholds</a:t>
            </a:r>
            <a:r>
              <a:rPr lang="en-US" sz="1500" dirty="0">
                <a:solidFill>
                  <a:srgbClr val="242424"/>
                </a:solidFill>
                <a:ea typeface="+mn-lt"/>
                <a:cs typeface="+mn-lt"/>
              </a:rPr>
              <a:t> (permissible values) for individual signals or health indicators that point to failure if achieved.</a:t>
            </a:r>
            <a:endParaRPr lang="en-US" dirty="0">
              <a:solidFill>
                <a:srgbClr val="000000"/>
              </a:solidFill>
              <a:ea typeface="+mn-lt"/>
              <a:cs typeface="+mn-lt"/>
            </a:endParaRPr>
          </a:p>
          <a:p>
            <a:endParaRPr lang="en-US" sz="1500" dirty="0">
              <a:solidFill>
                <a:srgbClr val="242424"/>
              </a:solidFill>
            </a:endParaRPr>
          </a:p>
        </p:txBody>
      </p:sp>
      <p:pic>
        <p:nvPicPr>
          <p:cNvPr id="3" name="Picture 2" descr="A graph with a blue line pointing to the left&#10;&#10;Description automatically generated">
            <a:extLst>
              <a:ext uri="{FF2B5EF4-FFF2-40B4-BE49-F238E27FC236}">
                <a16:creationId xmlns:a16="http://schemas.microsoft.com/office/drawing/2014/main" id="{A741BA0E-928F-3305-C2E2-66F23D1A5ED3}"/>
              </a:ext>
            </a:extLst>
          </p:cNvPr>
          <p:cNvPicPr>
            <a:picLocks noChangeAspect="1"/>
          </p:cNvPicPr>
          <p:nvPr/>
        </p:nvPicPr>
        <p:blipFill>
          <a:blip r:embed="rId2"/>
          <a:stretch>
            <a:fillRect/>
          </a:stretch>
        </p:blipFill>
        <p:spPr>
          <a:xfrm>
            <a:off x="2178650" y="2667643"/>
            <a:ext cx="8061239" cy="2696604"/>
          </a:xfrm>
          <a:prstGeom prst="rect">
            <a:avLst/>
          </a:prstGeom>
        </p:spPr>
      </p:pic>
    </p:spTree>
    <p:extLst>
      <p:ext uri="{BB962C8B-B14F-4D97-AF65-F5344CB8AC3E}">
        <p14:creationId xmlns:p14="http://schemas.microsoft.com/office/powerpoint/2010/main" val="778653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D697-92B4-932E-BF5D-C316435A9798}"/>
              </a:ext>
            </a:extLst>
          </p:cNvPr>
          <p:cNvSpPr>
            <a:spLocks noGrp="1"/>
          </p:cNvSpPr>
          <p:nvPr>
            <p:ph type="title"/>
          </p:nvPr>
        </p:nvSpPr>
        <p:spPr/>
        <p:txBody>
          <a:bodyPr/>
          <a:lstStyle/>
          <a:p>
            <a:r>
              <a:rPr lang="en-US" sz="3200" dirty="0">
                <a:latin typeface="Times New Roman"/>
                <a:cs typeface="Times New Roman"/>
              </a:rPr>
              <a:t>RUL</a:t>
            </a:r>
            <a:br>
              <a:rPr lang="en-US" sz="2800" dirty="0">
                <a:latin typeface="Times New Roman"/>
                <a:cs typeface="Times New Roman"/>
              </a:rPr>
            </a:br>
            <a:r>
              <a:rPr lang="en-US" sz="1800" b="1" dirty="0">
                <a:solidFill>
                  <a:srgbClr val="242424"/>
                </a:solidFill>
              </a:rPr>
              <a:t>Approaches to solving the RUL estimation problem</a:t>
            </a:r>
            <a:endParaRPr lang="en-US" dirty="0"/>
          </a:p>
          <a:p>
            <a:endParaRPr lang="en-US" sz="2800" dirty="0">
              <a:latin typeface="Times New Roman"/>
              <a:cs typeface="Times New Roman"/>
            </a:endParaRPr>
          </a:p>
        </p:txBody>
      </p:sp>
      <p:sp>
        <p:nvSpPr>
          <p:cNvPr id="4" name="Slide Number Placeholder 3">
            <a:extLst>
              <a:ext uri="{FF2B5EF4-FFF2-40B4-BE49-F238E27FC236}">
                <a16:creationId xmlns:a16="http://schemas.microsoft.com/office/drawing/2014/main" id="{667EEA3A-BBE6-2BC1-B142-BFE53D4B49FC}"/>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5" name="Content Placeholder 4">
            <a:extLst>
              <a:ext uri="{FF2B5EF4-FFF2-40B4-BE49-F238E27FC236}">
                <a16:creationId xmlns:a16="http://schemas.microsoft.com/office/drawing/2014/main" id="{DFB7FC68-1FB9-E790-A809-A0CA8C4F263B}"/>
              </a:ext>
            </a:extLst>
          </p:cNvPr>
          <p:cNvSpPr>
            <a:spLocks noGrp="1"/>
          </p:cNvSpPr>
          <p:nvPr>
            <p:ph idx="1"/>
          </p:nvPr>
        </p:nvSpPr>
        <p:spPr>
          <a:xfrm>
            <a:off x="838200" y="1825625"/>
            <a:ext cx="10515600" cy="706095"/>
          </a:xfrm>
        </p:spPr>
        <p:txBody>
          <a:bodyPr vert="horz" lIns="91440" tIns="45720" rIns="91440" bIns="45720" rtlCol="0" anchor="t">
            <a:normAutofit fontScale="92500" lnSpcReduction="20000"/>
          </a:bodyPr>
          <a:lstStyle/>
          <a:p>
            <a:pPr marL="0" indent="0">
              <a:buNone/>
            </a:pPr>
            <a:r>
              <a:rPr lang="en-US" sz="1500" b="1" i="1" dirty="0">
                <a:solidFill>
                  <a:srgbClr val="242424"/>
                </a:solidFill>
              </a:rPr>
              <a:t>1. Statistical evaluation</a:t>
            </a:r>
            <a:endParaRPr lang="en-US" dirty="0">
              <a:solidFill>
                <a:srgbClr val="000000"/>
              </a:solidFill>
              <a:ea typeface="+mn-lt"/>
              <a:cs typeface="+mn-lt"/>
            </a:endParaRPr>
          </a:p>
          <a:p>
            <a:pPr marL="0" indent="0">
              <a:buNone/>
            </a:pPr>
            <a:r>
              <a:rPr lang="en-US" sz="1500" dirty="0">
                <a:solidFill>
                  <a:srgbClr val="242424"/>
                </a:solidFill>
                <a:ea typeface="+mn-lt"/>
                <a:cs typeface="+mn-lt"/>
              </a:rPr>
              <a:t>In statistical evaluation approach, the time-to-failure distribution function is built on historical data to estimate the RUL of equipment; refer to the figure below.</a:t>
            </a:r>
            <a:endParaRPr lang="en-US" dirty="0">
              <a:ea typeface="+mn-lt"/>
              <a:cs typeface="+mn-lt"/>
            </a:endParaRPr>
          </a:p>
          <a:p>
            <a:endParaRPr lang="en-US" sz="1500" dirty="0">
              <a:solidFill>
                <a:srgbClr val="242424"/>
              </a:solidFill>
            </a:endParaRPr>
          </a:p>
        </p:txBody>
      </p:sp>
      <p:pic>
        <p:nvPicPr>
          <p:cNvPr id="6" name="Picture 5" descr="A graph of a curve&#10;&#10;Description automatically generated">
            <a:extLst>
              <a:ext uri="{FF2B5EF4-FFF2-40B4-BE49-F238E27FC236}">
                <a16:creationId xmlns:a16="http://schemas.microsoft.com/office/drawing/2014/main" id="{F936298A-3D31-FB96-0C84-C8A7FFC09064}"/>
              </a:ext>
            </a:extLst>
          </p:cNvPr>
          <p:cNvPicPr>
            <a:picLocks noChangeAspect="1"/>
          </p:cNvPicPr>
          <p:nvPr/>
        </p:nvPicPr>
        <p:blipFill>
          <a:blip r:embed="rId2"/>
          <a:stretch>
            <a:fillRect/>
          </a:stretch>
        </p:blipFill>
        <p:spPr>
          <a:xfrm>
            <a:off x="2233483" y="2642287"/>
            <a:ext cx="6376087" cy="3560806"/>
          </a:xfrm>
          <a:prstGeom prst="rect">
            <a:avLst/>
          </a:prstGeom>
        </p:spPr>
      </p:pic>
    </p:spTree>
    <p:extLst>
      <p:ext uri="{BB962C8B-B14F-4D97-AF65-F5344CB8AC3E}">
        <p14:creationId xmlns:p14="http://schemas.microsoft.com/office/powerpoint/2010/main" val="3302140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D697-92B4-932E-BF5D-C316435A9798}"/>
              </a:ext>
            </a:extLst>
          </p:cNvPr>
          <p:cNvSpPr>
            <a:spLocks noGrp="1"/>
          </p:cNvSpPr>
          <p:nvPr>
            <p:ph type="title"/>
          </p:nvPr>
        </p:nvSpPr>
        <p:spPr/>
        <p:txBody>
          <a:bodyPr/>
          <a:lstStyle/>
          <a:p>
            <a:r>
              <a:rPr lang="en-US" sz="3200" dirty="0">
                <a:latin typeface="Times New Roman"/>
                <a:cs typeface="Times New Roman"/>
              </a:rPr>
              <a:t>RUL</a:t>
            </a:r>
            <a:br>
              <a:rPr lang="en-US" sz="2800" dirty="0">
                <a:latin typeface="Times New Roman"/>
                <a:cs typeface="Times New Roman"/>
              </a:rPr>
            </a:br>
            <a:r>
              <a:rPr lang="en-US" sz="1800" b="1" dirty="0">
                <a:solidFill>
                  <a:srgbClr val="242424"/>
                </a:solidFill>
              </a:rPr>
              <a:t>Approaches to solving the RUL estimation problem</a:t>
            </a:r>
            <a:endParaRPr lang="en-US" dirty="0"/>
          </a:p>
          <a:p>
            <a:endParaRPr lang="en-US" sz="2800" dirty="0">
              <a:latin typeface="Times New Roman"/>
              <a:cs typeface="Times New Roman"/>
            </a:endParaRPr>
          </a:p>
        </p:txBody>
      </p:sp>
      <p:sp>
        <p:nvSpPr>
          <p:cNvPr id="4" name="Slide Number Placeholder 3">
            <a:extLst>
              <a:ext uri="{FF2B5EF4-FFF2-40B4-BE49-F238E27FC236}">
                <a16:creationId xmlns:a16="http://schemas.microsoft.com/office/drawing/2014/main" id="{667EEA3A-BBE6-2BC1-B142-BFE53D4B49FC}"/>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5" name="Content Placeholder 4">
            <a:extLst>
              <a:ext uri="{FF2B5EF4-FFF2-40B4-BE49-F238E27FC236}">
                <a16:creationId xmlns:a16="http://schemas.microsoft.com/office/drawing/2014/main" id="{DFB7FC68-1FB9-E790-A809-A0CA8C4F263B}"/>
              </a:ext>
            </a:extLst>
          </p:cNvPr>
          <p:cNvSpPr>
            <a:spLocks noGrp="1"/>
          </p:cNvSpPr>
          <p:nvPr>
            <p:ph idx="1"/>
          </p:nvPr>
        </p:nvSpPr>
        <p:spPr>
          <a:xfrm>
            <a:off x="838200" y="1506409"/>
            <a:ext cx="10515600" cy="1725527"/>
          </a:xfrm>
        </p:spPr>
        <p:txBody>
          <a:bodyPr vert="horz" lIns="91440" tIns="45720" rIns="91440" bIns="45720" rtlCol="0" anchor="t">
            <a:normAutofit fontScale="70000" lnSpcReduction="20000"/>
          </a:bodyPr>
          <a:lstStyle/>
          <a:p>
            <a:pPr>
              <a:buNone/>
            </a:pPr>
            <a:r>
              <a:rPr lang="en-US" sz="1600" b="1" i="1" dirty="0">
                <a:solidFill>
                  <a:srgbClr val="242424"/>
                </a:solidFill>
              </a:rPr>
              <a:t>2.</a:t>
            </a:r>
            <a:r>
              <a:rPr lang="en-US" sz="1600" b="1" dirty="0">
                <a:solidFill>
                  <a:srgbClr val="242424"/>
                </a:solidFill>
              </a:rPr>
              <a:t> </a:t>
            </a:r>
            <a:r>
              <a:rPr lang="en-US" sz="1600" b="1" i="1" dirty="0">
                <a:solidFill>
                  <a:srgbClr val="242424"/>
                </a:solidFill>
              </a:rPr>
              <a:t>Parameter prediction</a:t>
            </a:r>
            <a:endParaRPr lang="en-US" dirty="0"/>
          </a:p>
          <a:p>
            <a:pPr>
              <a:buNone/>
            </a:pPr>
            <a:r>
              <a:rPr lang="en-US" sz="2100" dirty="0">
                <a:solidFill>
                  <a:srgbClr val="242424"/>
                </a:solidFill>
                <a:ea typeface="+mn-lt"/>
                <a:cs typeface="+mn-lt"/>
              </a:rPr>
              <a:t>In parameter prediction method, the RUL estimation is based on the prediction of parameter values before the threshold is achieved. This approach is also called the degradation model approach, in which there are two main laws of degradation:</a:t>
            </a:r>
            <a:endParaRPr lang="en-US" dirty="0"/>
          </a:p>
          <a:p>
            <a:pPr>
              <a:buFont typeface="Arial"/>
              <a:buChar char="•"/>
            </a:pPr>
            <a:r>
              <a:rPr lang="en-US" sz="2100" dirty="0">
                <a:solidFill>
                  <a:srgbClr val="242424"/>
                </a:solidFill>
                <a:ea typeface="+mn-lt"/>
                <a:cs typeface="+mn-lt"/>
              </a:rPr>
              <a:t>Linear degradation: the prediction is presented as a straight line while historical data determine its slope; it is usually applied if the system does not accumulate damage (degradation).</a:t>
            </a:r>
            <a:endParaRPr lang="en-US" dirty="0"/>
          </a:p>
          <a:p>
            <a:pPr>
              <a:buFont typeface="Arial"/>
              <a:buChar char="•"/>
            </a:pPr>
            <a:r>
              <a:rPr lang="en-US" sz="2100" dirty="0">
                <a:solidFill>
                  <a:srgbClr val="242424"/>
                </a:solidFill>
                <a:ea typeface="+mn-lt"/>
                <a:cs typeface="+mn-lt"/>
              </a:rPr>
              <a:t>Exponential degradation: the prediction is presented as an exponent; it is usually applied if the system can accumulate damage cumulatively.</a:t>
            </a:r>
            <a:endParaRPr lang="en-US" sz="2100" dirty="0">
              <a:ea typeface="+mn-lt"/>
              <a:cs typeface="+mn-lt"/>
            </a:endParaRPr>
          </a:p>
          <a:p>
            <a:pPr marL="0" indent="0">
              <a:buNone/>
            </a:pPr>
            <a:endParaRPr lang="en-US" sz="1500" b="1" i="1" dirty="0">
              <a:solidFill>
                <a:srgbClr val="242424"/>
              </a:solidFill>
              <a:ea typeface="+mn-lt"/>
              <a:cs typeface="+mn-lt"/>
            </a:endParaRPr>
          </a:p>
          <a:p>
            <a:endParaRPr lang="en-US" sz="1500" dirty="0">
              <a:solidFill>
                <a:srgbClr val="242424"/>
              </a:solidFill>
            </a:endParaRPr>
          </a:p>
        </p:txBody>
      </p:sp>
      <p:pic>
        <p:nvPicPr>
          <p:cNvPr id="3" name="Picture 2" descr="A graph with a red line and a blue line&#10;&#10;Description automatically generated">
            <a:extLst>
              <a:ext uri="{FF2B5EF4-FFF2-40B4-BE49-F238E27FC236}">
                <a16:creationId xmlns:a16="http://schemas.microsoft.com/office/drawing/2014/main" id="{FD36FCC8-56DF-8F67-0016-4EB0DBC331E0}"/>
              </a:ext>
            </a:extLst>
          </p:cNvPr>
          <p:cNvPicPr>
            <a:picLocks noChangeAspect="1"/>
          </p:cNvPicPr>
          <p:nvPr/>
        </p:nvPicPr>
        <p:blipFill>
          <a:blip r:embed="rId2"/>
          <a:stretch>
            <a:fillRect/>
          </a:stretch>
        </p:blipFill>
        <p:spPr>
          <a:xfrm>
            <a:off x="1650141" y="3129219"/>
            <a:ext cx="4927257" cy="3019426"/>
          </a:xfrm>
          <a:prstGeom prst="rect">
            <a:avLst/>
          </a:prstGeom>
        </p:spPr>
      </p:pic>
      <p:sp>
        <p:nvSpPr>
          <p:cNvPr id="7" name="TextBox 6">
            <a:extLst>
              <a:ext uri="{FF2B5EF4-FFF2-40B4-BE49-F238E27FC236}">
                <a16:creationId xmlns:a16="http://schemas.microsoft.com/office/drawing/2014/main" id="{3D862E99-93D0-3AA4-6BDF-E41CC741AFE6}"/>
              </a:ext>
            </a:extLst>
          </p:cNvPr>
          <p:cNvSpPr txBox="1"/>
          <p:nvPr/>
        </p:nvSpPr>
        <p:spPr>
          <a:xfrm>
            <a:off x="7259594" y="3985054"/>
            <a:ext cx="3058297"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solidFill>
                  <a:srgbClr val="242424"/>
                </a:solidFill>
                <a:ea typeface="+mn-lt"/>
                <a:cs typeface="+mn-lt"/>
              </a:rPr>
              <a:t>In this case, there are two options:</a:t>
            </a:r>
            <a:endParaRPr lang="en-US" dirty="0"/>
          </a:p>
          <a:p>
            <a:endParaRPr lang="en-US" sz="1500" dirty="0">
              <a:solidFill>
                <a:srgbClr val="242424"/>
              </a:solidFill>
              <a:ea typeface="+mn-lt"/>
              <a:cs typeface="+mn-lt"/>
            </a:endParaRPr>
          </a:p>
          <a:p>
            <a:r>
              <a:rPr lang="en-US" sz="1500" dirty="0">
                <a:solidFill>
                  <a:srgbClr val="242424"/>
                </a:solidFill>
                <a:ea typeface="+mn-lt"/>
                <a:cs typeface="+mn-lt"/>
              </a:rPr>
              <a:t>1. to predict sensor signals,</a:t>
            </a:r>
            <a:endParaRPr lang="en-US" dirty="0"/>
          </a:p>
          <a:p>
            <a:r>
              <a:rPr lang="en-US" sz="1500" dirty="0">
                <a:solidFill>
                  <a:srgbClr val="242424"/>
                </a:solidFill>
                <a:ea typeface="+mn-lt"/>
                <a:cs typeface="+mn-lt"/>
              </a:rPr>
              <a:t>2. to predict health indicator.</a:t>
            </a:r>
            <a:endParaRPr lang="en-US" dirty="0"/>
          </a:p>
          <a:p>
            <a:pPr algn="l"/>
            <a:endParaRPr lang="en-US" dirty="0"/>
          </a:p>
        </p:txBody>
      </p:sp>
    </p:spTree>
    <p:extLst>
      <p:ext uri="{BB962C8B-B14F-4D97-AF65-F5344CB8AC3E}">
        <p14:creationId xmlns:p14="http://schemas.microsoft.com/office/powerpoint/2010/main" val="3808158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D697-92B4-932E-BF5D-C316435A9798}"/>
              </a:ext>
            </a:extLst>
          </p:cNvPr>
          <p:cNvSpPr>
            <a:spLocks noGrp="1"/>
          </p:cNvSpPr>
          <p:nvPr>
            <p:ph type="title"/>
          </p:nvPr>
        </p:nvSpPr>
        <p:spPr/>
        <p:txBody>
          <a:bodyPr/>
          <a:lstStyle/>
          <a:p>
            <a:r>
              <a:rPr lang="en-US" sz="3200" dirty="0">
                <a:latin typeface="Times New Roman"/>
                <a:cs typeface="Times New Roman"/>
              </a:rPr>
              <a:t>RUL</a:t>
            </a:r>
            <a:br>
              <a:rPr lang="en-US" sz="2800" dirty="0">
                <a:latin typeface="Times New Roman"/>
                <a:cs typeface="Times New Roman"/>
              </a:rPr>
            </a:br>
            <a:r>
              <a:rPr lang="en-US" sz="1800" b="1" dirty="0">
                <a:solidFill>
                  <a:srgbClr val="242424"/>
                </a:solidFill>
              </a:rPr>
              <a:t>Approaches to solving the RUL estimation problem</a:t>
            </a:r>
            <a:endParaRPr lang="en-US" dirty="0"/>
          </a:p>
          <a:p>
            <a:endParaRPr lang="en-US" sz="2800" dirty="0">
              <a:latin typeface="Times New Roman"/>
              <a:cs typeface="Times New Roman"/>
            </a:endParaRPr>
          </a:p>
        </p:txBody>
      </p:sp>
      <p:sp>
        <p:nvSpPr>
          <p:cNvPr id="4" name="Slide Number Placeholder 3">
            <a:extLst>
              <a:ext uri="{FF2B5EF4-FFF2-40B4-BE49-F238E27FC236}">
                <a16:creationId xmlns:a16="http://schemas.microsoft.com/office/drawing/2014/main" id="{667EEA3A-BBE6-2BC1-B142-BFE53D4B49FC}"/>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5" name="Content Placeholder 4">
            <a:extLst>
              <a:ext uri="{FF2B5EF4-FFF2-40B4-BE49-F238E27FC236}">
                <a16:creationId xmlns:a16="http://schemas.microsoft.com/office/drawing/2014/main" id="{DFB7FC68-1FB9-E790-A809-A0CA8C4F263B}"/>
              </a:ext>
            </a:extLst>
          </p:cNvPr>
          <p:cNvSpPr>
            <a:spLocks noGrp="1"/>
          </p:cNvSpPr>
          <p:nvPr>
            <p:ph idx="1"/>
          </p:nvPr>
        </p:nvSpPr>
        <p:spPr>
          <a:xfrm>
            <a:off x="766119" y="1959490"/>
            <a:ext cx="3637008" cy="3764392"/>
          </a:xfrm>
        </p:spPr>
        <p:txBody>
          <a:bodyPr vert="horz" lIns="91440" tIns="45720" rIns="91440" bIns="45720" rtlCol="0" anchor="t">
            <a:normAutofit/>
          </a:bodyPr>
          <a:lstStyle/>
          <a:p>
            <a:pPr>
              <a:buNone/>
            </a:pPr>
            <a:r>
              <a:rPr lang="en-US" sz="2100" b="1" i="1" dirty="0">
                <a:solidFill>
                  <a:srgbClr val="242424"/>
                </a:solidFill>
              </a:rPr>
              <a:t>3.</a:t>
            </a:r>
            <a:r>
              <a:rPr lang="en-US" sz="2100" b="1" dirty="0">
                <a:solidFill>
                  <a:srgbClr val="242424"/>
                </a:solidFill>
              </a:rPr>
              <a:t> </a:t>
            </a:r>
            <a:r>
              <a:rPr lang="en-US" sz="2100" b="1" i="1" dirty="0">
                <a:solidFill>
                  <a:srgbClr val="242424"/>
                </a:solidFill>
              </a:rPr>
              <a:t>Regression model</a:t>
            </a:r>
            <a:endParaRPr lang="en-US" dirty="0"/>
          </a:p>
          <a:p>
            <a:pPr marL="0" indent="0" algn="just">
              <a:buNone/>
            </a:pPr>
            <a:r>
              <a:rPr lang="en-US" sz="1500" dirty="0">
                <a:solidFill>
                  <a:srgbClr val="242424"/>
                </a:solidFill>
                <a:ea typeface="+mn-lt"/>
                <a:cs typeface="+mn-lt"/>
              </a:rPr>
              <a:t>      In this case, we reduce the problem to the classical regression formulation.</a:t>
            </a:r>
            <a:endParaRPr lang="en-US" dirty="0">
              <a:solidFill>
                <a:srgbClr val="000000"/>
              </a:solidFill>
              <a:ea typeface="+mn-lt"/>
              <a:cs typeface="+mn-lt"/>
            </a:endParaRPr>
          </a:p>
          <a:p>
            <a:pPr marL="0" indent="0" algn="just">
              <a:buNone/>
            </a:pPr>
            <a:r>
              <a:rPr lang="en-US" sz="1500" dirty="0">
                <a:solidFill>
                  <a:srgbClr val="242424"/>
                </a:solidFill>
                <a:ea typeface="+mn-lt"/>
                <a:cs typeface="+mn-lt"/>
              </a:rPr>
              <a:t> To do this, extract features from time series (process parameters or health indices)</a:t>
            </a:r>
            <a:endParaRPr lang="en-US" dirty="0"/>
          </a:p>
          <a:p>
            <a:pPr marL="0" indent="0" algn="just">
              <a:buNone/>
            </a:pPr>
            <a:r>
              <a:rPr lang="en-US" sz="1500" dirty="0">
                <a:solidFill>
                  <a:srgbClr val="242424"/>
                </a:solidFill>
                <a:ea typeface="+mn-lt"/>
                <a:cs typeface="+mn-lt"/>
              </a:rPr>
              <a:t>As a result, we obtain a sample of features </a:t>
            </a:r>
            <a:r>
              <a:rPr lang="en-US" sz="1500" i="1" dirty="0">
                <a:solidFill>
                  <a:srgbClr val="242424"/>
                </a:solidFill>
                <a:ea typeface="+mn-lt"/>
                <a:cs typeface="+mn-lt"/>
              </a:rPr>
              <a:t>X</a:t>
            </a:r>
            <a:r>
              <a:rPr lang="en-US" sz="1500" dirty="0">
                <a:solidFill>
                  <a:srgbClr val="242424"/>
                </a:solidFill>
                <a:ea typeface="+mn-lt"/>
                <a:cs typeface="+mn-lt"/>
              </a:rPr>
              <a:t>, and we also need a sample of responses (time to failure) </a:t>
            </a:r>
            <a:r>
              <a:rPr lang="en-US" sz="1500" i="1" dirty="0">
                <a:solidFill>
                  <a:srgbClr val="242424"/>
                </a:solidFill>
                <a:ea typeface="+mn-lt"/>
                <a:cs typeface="+mn-lt"/>
              </a:rPr>
              <a:t>y</a:t>
            </a:r>
            <a:r>
              <a:rPr lang="en-US" sz="1500" dirty="0">
                <a:solidFill>
                  <a:srgbClr val="242424"/>
                </a:solidFill>
                <a:ea typeface="+mn-lt"/>
                <a:cs typeface="+mn-lt"/>
              </a:rPr>
              <a:t>. Thus, this approach requires </a:t>
            </a:r>
            <a:r>
              <a:rPr lang="en-US" sz="1500" i="1" dirty="0">
                <a:solidFill>
                  <a:srgbClr val="242424"/>
                </a:solidFill>
                <a:ea typeface="+mn-lt"/>
                <a:cs typeface="+mn-lt"/>
              </a:rPr>
              <a:t>data on equipment operation</a:t>
            </a:r>
            <a:r>
              <a:rPr lang="en-US" sz="1500" dirty="0">
                <a:solidFill>
                  <a:srgbClr val="242424"/>
                </a:solidFill>
                <a:ea typeface="+mn-lt"/>
                <a:cs typeface="+mn-lt"/>
              </a:rPr>
              <a:t> (process parameters, sensor signals) and </a:t>
            </a:r>
            <a:r>
              <a:rPr lang="en-US" sz="1500" i="1" dirty="0">
                <a:solidFill>
                  <a:srgbClr val="242424"/>
                </a:solidFill>
                <a:ea typeface="+mn-lt"/>
                <a:cs typeface="+mn-lt"/>
              </a:rPr>
              <a:t>data on operation time to failure</a:t>
            </a:r>
            <a:r>
              <a:rPr lang="en-US" sz="1500" dirty="0">
                <a:solidFill>
                  <a:srgbClr val="242424"/>
                </a:solidFill>
                <a:ea typeface="+mn-lt"/>
                <a:cs typeface="+mn-lt"/>
              </a:rPr>
              <a:t>, and the problem can be solved as a classical regression problem with tabular data</a:t>
            </a:r>
            <a:endParaRPr lang="en-US" dirty="0"/>
          </a:p>
          <a:p>
            <a:pPr algn="just">
              <a:buNone/>
            </a:pPr>
            <a:endParaRPr lang="en-US" sz="2100" dirty="0">
              <a:solidFill>
                <a:srgbClr val="242424"/>
              </a:solidFill>
            </a:endParaRPr>
          </a:p>
          <a:p>
            <a:pPr algn="just">
              <a:buNone/>
            </a:pPr>
            <a:endParaRPr lang="en-US" sz="2100" dirty="0">
              <a:solidFill>
                <a:srgbClr val="242424"/>
              </a:solidFill>
            </a:endParaRPr>
          </a:p>
          <a:p>
            <a:pPr marL="0" indent="0">
              <a:buNone/>
            </a:pPr>
            <a:endParaRPr lang="en-US" sz="1500" b="1" i="1" dirty="0">
              <a:solidFill>
                <a:srgbClr val="242424"/>
              </a:solidFill>
            </a:endParaRPr>
          </a:p>
          <a:p>
            <a:endParaRPr lang="en-US" sz="1500" dirty="0">
              <a:solidFill>
                <a:srgbClr val="242424"/>
              </a:solidFill>
            </a:endParaRPr>
          </a:p>
        </p:txBody>
      </p:sp>
      <p:pic>
        <p:nvPicPr>
          <p:cNvPr id="6" name="Picture 5" descr="A graph with a blue line&#10;&#10;Description automatically generated">
            <a:extLst>
              <a:ext uri="{FF2B5EF4-FFF2-40B4-BE49-F238E27FC236}">
                <a16:creationId xmlns:a16="http://schemas.microsoft.com/office/drawing/2014/main" id="{E830F1E2-9AA6-F02E-1BDC-E71828AF6240}"/>
              </a:ext>
            </a:extLst>
          </p:cNvPr>
          <p:cNvPicPr>
            <a:picLocks noChangeAspect="1"/>
          </p:cNvPicPr>
          <p:nvPr/>
        </p:nvPicPr>
        <p:blipFill>
          <a:blip r:embed="rId2"/>
          <a:stretch>
            <a:fillRect/>
          </a:stretch>
        </p:blipFill>
        <p:spPr>
          <a:xfrm>
            <a:off x="4971149" y="1698539"/>
            <a:ext cx="5441864" cy="4531841"/>
          </a:xfrm>
          <a:prstGeom prst="rect">
            <a:avLst/>
          </a:prstGeom>
        </p:spPr>
      </p:pic>
    </p:spTree>
    <p:extLst>
      <p:ext uri="{BB962C8B-B14F-4D97-AF65-F5344CB8AC3E}">
        <p14:creationId xmlns:p14="http://schemas.microsoft.com/office/powerpoint/2010/main" val="3169201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f2a328a-41db-4be3-9b9e-c31024d7dd5f">
      <Terms xmlns="http://schemas.microsoft.com/office/infopath/2007/PartnerControls"/>
    </lcf76f155ced4ddcb4097134ff3c332f>
    <TaxCatchAll xmlns="b4735eaf-c0cb-43c5-8fff-2ae3a57ac81a" xsi:nil="true"/>
    <Readyfor7_x002f_6Trip xmlns="8f2a328a-41db-4be3-9b9e-c31024d7dd5f">false</Readyfor7_x002f_6Trip>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C65252DBD6F14F9839EEA94A77592B" ma:contentTypeVersion="16" ma:contentTypeDescription="Create a new document." ma:contentTypeScope="" ma:versionID="7b117573461030ae8b9fee3289c78483">
  <xsd:schema xmlns:xsd="http://www.w3.org/2001/XMLSchema" xmlns:xs="http://www.w3.org/2001/XMLSchema" xmlns:p="http://schemas.microsoft.com/office/2006/metadata/properties" xmlns:ns2="8f2a328a-41db-4be3-9b9e-c31024d7dd5f" xmlns:ns3="b4735eaf-c0cb-43c5-8fff-2ae3a57ac81a" targetNamespace="http://schemas.microsoft.com/office/2006/metadata/properties" ma:root="true" ma:fieldsID="7aa525b620fb29af23662e80cdfd624d" ns2:_="" ns3:_="">
    <xsd:import namespace="8f2a328a-41db-4be3-9b9e-c31024d7dd5f"/>
    <xsd:import namespace="b4735eaf-c0cb-43c5-8fff-2ae3a57ac81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element ref="ns2:MediaServiceSearchProperties" minOccurs="0"/>
                <xsd:element ref="ns2:Readyfor7_x002f_6Tri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2a328a-41db-4be3-9b9e-c31024d7dd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5ec2d67-bf2d-4680-93ab-71d09366528a"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Readyfor7_x002f_6Trip" ma:index="23" nillable="true" ma:displayName="Ready for 7/6 Trip" ma:default="0" ma:format="Dropdown" ma:internalName="Readyfor7_x002f_6Trip">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4735eaf-c0cb-43c5-8fff-2ae3a57ac81a"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e9b47ca3-baa8-4ace-bbf6-319b49803790}" ma:internalName="TaxCatchAll" ma:showField="CatchAllData" ma:web="b4735eaf-c0cb-43c5-8fff-2ae3a57ac81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559ECF-3A25-43B3-B633-BBC1B39A36EB}">
  <ds:schemaRefs>
    <ds:schemaRef ds:uri="8f2a328a-41db-4be3-9b9e-c31024d7dd5f"/>
    <ds:schemaRef ds:uri="b4735eaf-c0cb-43c5-8fff-2ae3a57ac81a"/>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FE251C3-6AD5-4A97-A639-C08D1DC3DA16}"/>
</file>

<file path=customXml/itemProps3.xml><?xml version="1.0" encoding="utf-8"?>
<ds:datastoreItem xmlns:ds="http://schemas.openxmlformats.org/officeDocument/2006/customXml" ds:itemID="{5C366676-B7C0-41E5-968A-C42FFFE65C7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Grand écran</PresentationFormat>
  <Slides>50</Slides>
  <Notes>0</Notes>
  <HiddenSlides>0</HiddenSlides>
  <ScaleCrop>false</ScaleCrop>
  <HeadingPairs>
    <vt:vector size="4" baseType="variant">
      <vt:variant>
        <vt:lpstr>Thème</vt:lpstr>
      </vt:variant>
      <vt:variant>
        <vt:i4>1</vt:i4>
      </vt:variant>
      <vt:variant>
        <vt:lpstr>Titres des diapositives</vt:lpstr>
      </vt:variant>
      <vt:variant>
        <vt:i4>50</vt:i4>
      </vt:variant>
    </vt:vector>
  </HeadingPairs>
  <TitlesOfParts>
    <vt:vector size="51" baseType="lpstr">
      <vt:lpstr>office theme</vt:lpstr>
      <vt:lpstr>A  Failure forecasting Approach leveraging Sensing and AI/ML </vt:lpstr>
      <vt:lpstr>Présentation PowerPoint</vt:lpstr>
      <vt:lpstr>RUL</vt:lpstr>
      <vt:lpstr>RUL Data</vt:lpstr>
      <vt:lpstr>RUL Data</vt:lpstr>
      <vt:lpstr>RUL Data</vt:lpstr>
      <vt:lpstr>RUL Approaches to solving the RUL estimation problem </vt:lpstr>
      <vt:lpstr>RUL Approaches to solving the RUL estimation problem </vt:lpstr>
      <vt:lpstr>RUL Approaches to solving the RUL estimation problem </vt:lpstr>
      <vt:lpstr>RUL Approaches to solving the RUL estimation problem </vt:lpstr>
      <vt:lpstr>RUL Summary </vt:lpstr>
      <vt:lpstr>Objective</vt:lpstr>
      <vt:lpstr>Objective Test Case</vt:lpstr>
      <vt:lpstr>Approach (for the test case): Data collection</vt:lpstr>
      <vt:lpstr>Approach (for the test case): AE Raw data</vt:lpstr>
      <vt:lpstr>Approach (for the test case): AE Extracted Features</vt:lpstr>
      <vt:lpstr>Approach (for the test case): Dataset Test1 AE data</vt:lpstr>
      <vt:lpstr>Approach (for the test case): Dataset Test1 Load data</vt:lpstr>
      <vt:lpstr>Approach (for the test case): Dataset Test2 AE data</vt:lpstr>
      <vt:lpstr>Approach (for the test case): Dataset Test2 Load data</vt:lpstr>
      <vt:lpstr>Approach (for the test case): Dataset Test3 AE data</vt:lpstr>
      <vt:lpstr>Approach (for the test case): Dataset Test3 Load data</vt:lpstr>
      <vt:lpstr>Approach: Final Dataset Step1 </vt:lpstr>
      <vt:lpstr>Approach: Final Dataset Step1 AE data</vt:lpstr>
      <vt:lpstr>Approach: Final Dataset Step1 Load data</vt:lpstr>
      <vt:lpstr>Approach: Model description Step1</vt:lpstr>
      <vt:lpstr>Approach: Model results Step1</vt:lpstr>
      <vt:lpstr>Approach: Final Dataset Step2 </vt:lpstr>
      <vt:lpstr>Approach: Final Dataset Step2 second Target</vt:lpstr>
      <vt:lpstr>Approach: Model description Step2</vt:lpstr>
      <vt:lpstr>Approach: Model results Step2</vt:lpstr>
      <vt:lpstr>Results</vt:lpstr>
      <vt:lpstr>Next steps</vt:lpstr>
      <vt:lpstr>Présentation PowerPoint</vt:lpstr>
      <vt:lpstr>Présentation PowerPoint</vt:lpstr>
      <vt:lpstr>annex</vt:lpstr>
      <vt:lpstr>Literature review</vt:lpstr>
      <vt:lpstr>Simple forecasting (univariate or multivariate) to predict from large enough historical data Example1: Multivariate time series prediction by RNN architectures for energy consumption forecasting </vt:lpstr>
      <vt:lpstr>Simple forecasting (univariate or multivariate) to predict from large enough historical data Example2:Multivariate Time Series Sensor Feature Forecasting Using Deep Bidirectional LSTM</vt:lpstr>
      <vt:lpstr>RUL prediction using cyclic data Example1: Machine Remaining Useful Life Prediction via an Attention-Based Deep Learning Approach</vt:lpstr>
      <vt:lpstr>RUL prediction using cyclic data Example1: Machine Remaining Useful Life Prediction via an Attention-Based Deep Learning Approach</vt:lpstr>
      <vt:lpstr>RUL prediction using cyclic data Example1: Machine Remaining Useful Life Prediction via an Attention-Based Deep Learning Approach</vt:lpstr>
      <vt:lpstr>RUL prediction using cyclic data Example2:Variational encoding approach for interpretable assessment of remaining useful life estimation </vt:lpstr>
      <vt:lpstr>RUL prediction using cyclic data Example2:Variational encoding approach for interpretable assessment of remaining useful life estimation </vt:lpstr>
      <vt:lpstr>annex</vt:lpstr>
      <vt:lpstr>Approach: Hits as index Representative dataset: Features</vt:lpstr>
      <vt:lpstr>Approach: Hits as index Representative dataset: Target</vt:lpstr>
      <vt:lpstr>Approach:  Model</vt:lpstr>
      <vt:lpstr>Approach:  Model</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111</cp:revision>
  <dcterms:created xsi:type="dcterms:W3CDTF">2024-03-11T13:48:05Z</dcterms:created>
  <dcterms:modified xsi:type="dcterms:W3CDTF">2024-06-10T15:31:31Z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0x01010058C65252DBD6F14F9839EEA94A77592B</vt:lpwstr>
  </property>
  <property fmtid="{D5CDD505-2E9C-101B-9397-08002B2CF9AE}" pid="3" name="MediaServiceImageTags">
    <vt:lpwstr/>
  </property>
</Properties>
</file>